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2" r:id="rId3"/>
    <p:sldId id="269" r:id="rId4"/>
    <p:sldId id="266" r:id="rId5"/>
    <p:sldId id="268" r:id="rId6"/>
    <p:sldId id="273" r:id="rId7"/>
    <p:sldId id="275" r:id="rId8"/>
    <p:sldId id="279" r:id="rId9"/>
    <p:sldId id="282" r:id="rId10"/>
    <p:sldId id="276" r:id="rId11"/>
    <p:sldId id="294" r:id="rId12"/>
    <p:sldId id="291" r:id="rId13"/>
    <p:sldId id="285" r:id="rId14"/>
    <p:sldId id="286" r:id="rId15"/>
    <p:sldId id="287" r:id="rId16"/>
    <p:sldId id="288" r:id="rId17"/>
    <p:sldId id="289" r:id="rId18"/>
    <p:sldId id="274" r:id="rId19"/>
    <p:sldId id="293" r:id="rId20"/>
    <p:sldId id="284" r:id="rId21"/>
    <p:sldId id="267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J\Desktop\stat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view3D>
      <c:rAngAx val="1"/>
    </c:view3D>
    <c:plotArea>
      <c:layout>
        <c:manualLayout>
          <c:layoutTarget val="inner"/>
          <c:xMode val="edge"/>
          <c:yMode val="edge"/>
          <c:x val="9.9547709212100446E-2"/>
          <c:y val="1.6144231971003623E-2"/>
          <c:w val="0.86959420177170055"/>
          <c:h val="0.57080746156730411"/>
        </c:manualLayout>
      </c:layout>
      <c:bar3DChart>
        <c:barDir val="col"/>
        <c:grouping val="stacked"/>
        <c:ser>
          <c:idx val="0"/>
          <c:order val="0"/>
          <c:cat>
            <c:strRef>
              <c:f>Sheet1!$C$6:$C$21</c:f>
              <c:strCache>
                <c:ptCount val="16"/>
                <c:pt idx="0">
                  <c:v>ASHA SUPPORT SERVICES</c:v>
                </c:pt>
                <c:pt idx="1">
                  <c:v>MH-ANC </c:v>
                </c:pt>
                <c:pt idx="2">
                  <c:v>MH-Deliveries </c:v>
                </c:pt>
                <c:pt idx="3">
                  <c:v>MH-Diagnosis &amp; JSSK Services</c:v>
                </c:pt>
                <c:pt idx="4">
                  <c:v>Perception of ASHA for MH</c:v>
                </c:pt>
                <c:pt idx="5">
                  <c:v>Adolescent Health Services</c:v>
                </c:pt>
                <c:pt idx="6">
                  <c:v>QUALITY of CARE in Health Services</c:v>
                </c:pt>
                <c:pt idx="7">
                  <c:v>VHSNC FUNCTIONING</c:v>
                </c:pt>
                <c:pt idx="8">
                  <c:v>BEHAVIOUR &amp; COOPERATION OF HEALTH personnel</c:v>
                </c:pt>
                <c:pt idx="9">
                  <c:v>ICDS-NUTRITIONAL GUARANTEES</c:v>
                </c:pt>
                <c:pt idx="10">
                  <c:v>ICDS-GROWTH MONITORING</c:v>
                </c:pt>
                <c:pt idx="11">
                  <c:v>ICDS-REFERRAL SERVICES</c:v>
                </c:pt>
                <c:pt idx="12">
                  <c:v>ICDS-Other Services</c:v>
                </c:pt>
                <c:pt idx="13">
                  <c:v>ICDS-Community Participation</c:v>
                </c:pt>
                <c:pt idx="14">
                  <c:v>ICDS-Discrimination</c:v>
                </c:pt>
                <c:pt idx="15">
                  <c:v>Child Health Services</c:v>
                </c:pt>
              </c:strCache>
            </c:strRef>
          </c:cat>
          <c:val>
            <c:numRef>
              <c:f>Sheet1!$D$6:$D$21</c:f>
              <c:numCache>
                <c:formatCode>General</c:formatCode>
                <c:ptCount val="16"/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cat>
            <c:strRef>
              <c:f>Sheet1!$C$6:$C$21</c:f>
              <c:strCache>
                <c:ptCount val="16"/>
                <c:pt idx="0">
                  <c:v>ASHA SUPPORT SERVICES</c:v>
                </c:pt>
                <c:pt idx="1">
                  <c:v>MH-ANC </c:v>
                </c:pt>
                <c:pt idx="2">
                  <c:v>MH-Deliveries </c:v>
                </c:pt>
                <c:pt idx="3">
                  <c:v>MH-Diagnosis &amp; JSSK Services</c:v>
                </c:pt>
                <c:pt idx="4">
                  <c:v>Perception of ASHA for MH</c:v>
                </c:pt>
                <c:pt idx="5">
                  <c:v>Adolescent Health Services</c:v>
                </c:pt>
                <c:pt idx="6">
                  <c:v>QUALITY of CARE in Health Services</c:v>
                </c:pt>
                <c:pt idx="7">
                  <c:v>VHSNC FUNCTIONING</c:v>
                </c:pt>
                <c:pt idx="8">
                  <c:v>BEHAVIOUR &amp; COOPERATION OF HEALTH personnel</c:v>
                </c:pt>
                <c:pt idx="9">
                  <c:v>ICDS-NUTRITIONAL GUARANTEES</c:v>
                </c:pt>
                <c:pt idx="10">
                  <c:v>ICDS-GROWTH MONITORING</c:v>
                </c:pt>
                <c:pt idx="11">
                  <c:v>ICDS-REFERRAL SERVICES</c:v>
                </c:pt>
                <c:pt idx="12">
                  <c:v>ICDS-Other Services</c:v>
                </c:pt>
                <c:pt idx="13">
                  <c:v>ICDS-Community Participation</c:v>
                </c:pt>
                <c:pt idx="14">
                  <c:v>ICDS-Discrimination</c:v>
                </c:pt>
                <c:pt idx="15">
                  <c:v>Child Health Services</c:v>
                </c:pt>
              </c:strCache>
            </c:strRef>
          </c:cat>
          <c:val>
            <c:numRef>
              <c:f>Sheet1!$I$6:$I$21</c:f>
              <c:numCache>
                <c:formatCode>0.00</c:formatCode>
                <c:ptCount val="16"/>
                <c:pt idx="0">
                  <c:v>59.55555555555555</c:v>
                </c:pt>
                <c:pt idx="1">
                  <c:v>92.8888888888888</c:v>
                </c:pt>
                <c:pt idx="2">
                  <c:v>72</c:v>
                </c:pt>
                <c:pt idx="3">
                  <c:v>71.111111111111114</c:v>
                </c:pt>
                <c:pt idx="4">
                  <c:v>68.8888888888888</c:v>
                </c:pt>
                <c:pt idx="5">
                  <c:v>41.777777777777779</c:v>
                </c:pt>
                <c:pt idx="6">
                  <c:v>34.666666666666629</c:v>
                </c:pt>
                <c:pt idx="7">
                  <c:v>22.666666666666664</c:v>
                </c:pt>
                <c:pt idx="8">
                  <c:v>72</c:v>
                </c:pt>
                <c:pt idx="9">
                  <c:v>69.777777777777743</c:v>
                </c:pt>
                <c:pt idx="10">
                  <c:v>55.111111111111114</c:v>
                </c:pt>
                <c:pt idx="11">
                  <c:v>77.777777777777743</c:v>
                </c:pt>
                <c:pt idx="12">
                  <c:v>80.8888888888888</c:v>
                </c:pt>
                <c:pt idx="13">
                  <c:v>33.333333333333329</c:v>
                </c:pt>
                <c:pt idx="14">
                  <c:v>51.555555555555557</c:v>
                </c:pt>
                <c:pt idx="15">
                  <c:v>68.444444444444485</c:v>
                </c:pt>
              </c:numCache>
            </c:numRef>
          </c:val>
        </c:ser>
        <c:ser>
          <c:idx val="2"/>
          <c:order val="2"/>
          <c:spPr>
            <a:solidFill>
              <a:srgbClr val="FFFF00"/>
            </a:solidFill>
          </c:spPr>
          <c:cat>
            <c:strRef>
              <c:f>Sheet1!$C$6:$C$21</c:f>
              <c:strCache>
                <c:ptCount val="16"/>
                <c:pt idx="0">
                  <c:v>ASHA SUPPORT SERVICES</c:v>
                </c:pt>
                <c:pt idx="1">
                  <c:v>MH-ANC </c:v>
                </c:pt>
                <c:pt idx="2">
                  <c:v>MH-Deliveries </c:v>
                </c:pt>
                <c:pt idx="3">
                  <c:v>MH-Diagnosis &amp; JSSK Services</c:v>
                </c:pt>
                <c:pt idx="4">
                  <c:v>Perception of ASHA for MH</c:v>
                </c:pt>
                <c:pt idx="5">
                  <c:v>Adolescent Health Services</c:v>
                </c:pt>
                <c:pt idx="6">
                  <c:v>QUALITY of CARE in Health Services</c:v>
                </c:pt>
                <c:pt idx="7">
                  <c:v>VHSNC FUNCTIONING</c:v>
                </c:pt>
                <c:pt idx="8">
                  <c:v>BEHAVIOUR &amp; COOPERATION OF HEALTH personnel</c:v>
                </c:pt>
                <c:pt idx="9">
                  <c:v>ICDS-NUTRITIONAL GUARANTEES</c:v>
                </c:pt>
                <c:pt idx="10">
                  <c:v>ICDS-GROWTH MONITORING</c:v>
                </c:pt>
                <c:pt idx="11">
                  <c:v>ICDS-REFERRAL SERVICES</c:v>
                </c:pt>
                <c:pt idx="12">
                  <c:v>ICDS-Other Services</c:v>
                </c:pt>
                <c:pt idx="13">
                  <c:v>ICDS-Community Participation</c:v>
                </c:pt>
                <c:pt idx="14">
                  <c:v>ICDS-Discrimination</c:v>
                </c:pt>
                <c:pt idx="15">
                  <c:v>Child Health Services</c:v>
                </c:pt>
              </c:strCache>
            </c:strRef>
          </c:cat>
          <c:val>
            <c:numRef>
              <c:f>Sheet1!$J$6:$J$21</c:f>
              <c:numCache>
                <c:formatCode>0.00</c:formatCode>
                <c:ptCount val="16"/>
                <c:pt idx="0">
                  <c:v>40</c:v>
                </c:pt>
                <c:pt idx="1">
                  <c:v>7.1111111111111107</c:v>
                </c:pt>
                <c:pt idx="2">
                  <c:v>26.222222222222204</c:v>
                </c:pt>
                <c:pt idx="3">
                  <c:v>24.888888888888893</c:v>
                </c:pt>
                <c:pt idx="4">
                  <c:v>29.777777777777764</c:v>
                </c:pt>
                <c:pt idx="5">
                  <c:v>48.4444444444444</c:v>
                </c:pt>
                <c:pt idx="6">
                  <c:v>64.8888888888888</c:v>
                </c:pt>
                <c:pt idx="7">
                  <c:v>48.4444444444444</c:v>
                </c:pt>
                <c:pt idx="8">
                  <c:v>27.555555555555557</c:v>
                </c:pt>
                <c:pt idx="9">
                  <c:v>26.222222222222204</c:v>
                </c:pt>
                <c:pt idx="10">
                  <c:v>40.888888888888893</c:v>
                </c:pt>
                <c:pt idx="11">
                  <c:v>16.444444444444446</c:v>
                </c:pt>
                <c:pt idx="12">
                  <c:v>16</c:v>
                </c:pt>
                <c:pt idx="13">
                  <c:v>48.888888888888886</c:v>
                </c:pt>
                <c:pt idx="14">
                  <c:v>5.7777777777777777</c:v>
                </c:pt>
                <c:pt idx="15">
                  <c:v>30.666666666666664</c:v>
                </c:pt>
              </c:numCache>
            </c:numRef>
          </c:val>
        </c:ser>
        <c:ser>
          <c:idx val="3"/>
          <c:order val="3"/>
          <c:spPr>
            <a:solidFill>
              <a:srgbClr val="FF0000"/>
            </a:solidFill>
          </c:spPr>
          <c:cat>
            <c:strRef>
              <c:f>Sheet1!$C$6:$C$21</c:f>
              <c:strCache>
                <c:ptCount val="16"/>
                <c:pt idx="0">
                  <c:v>ASHA SUPPORT SERVICES</c:v>
                </c:pt>
                <c:pt idx="1">
                  <c:v>MH-ANC </c:v>
                </c:pt>
                <c:pt idx="2">
                  <c:v>MH-Deliveries </c:v>
                </c:pt>
                <c:pt idx="3">
                  <c:v>MH-Diagnosis &amp; JSSK Services</c:v>
                </c:pt>
                <c:pt idx="4">
                  <c:v>Perception of ASHA for MH</c:v>
                </c:pt>
                <c:pt idx="5">
                  <c:v>Adolescent Health Services</c:v>
                </c:pt>
                <c:pt idx="6">
                  <c:v>QUALITY of CARE in Health Services</c:v>
                </c:pt>
                <c:pt idx="7">
                  <c:v>VHSNC FUNCTIONING</c:v>
                </c:pt>
                <c:pt idx="8">
                  <c:v>BEHAVIOUR &amp; COOPERATION OF HEALTH personnel</c:v>
                </c:pt>
                <c:pt idx="9">
                  <c:v>ICDS-NUTRITIONAL GUARANTEES</c:v>
                </c:pt>
                <c:pt idx="10">
                  <c:v>ICDS-GROWTH MONITORING</c:v>
                </c:pt>
                <c:pt idx="11">
                  <c:v>ICDS-REFERRAL SERVICES</c:v>
                </c:pt>
                <c:pt idx="12">
                  <c:v>ICDS-Other Services</c:v>
                </c:pt>
                <c:pt idx="13">
                  <c:v>ICDS-Community Participation</c:v>
                </c:pt>
                <c:pt idx="14">
                  <c:v>ICDS-Discrimination</c:v>
                </c:pt>
                <c:pt idx="15">
                  <c:v>Child Health Services</c:v>
                </c:pt>
              </c:strCache>
            </c:strRef>
          </c:cat>
          <c:val>
            <c:numRef>
              <c:f>Sheet1!$K$6:$K$21</c:f>
              <c:numCache>
                <c:formatCode>0.00</c:formatCode>
                <c:ptCount val="16"/>
                <c:pt idx="0">
                  <c:v>0.44444444444444464</c:v>
                </c:pt>
                <c:pt idx="1">
                  <c:v>0</c:v>
                </c:pt>
                <c:pt idx="2">
                  <c:v>1.7777777777777781</c:v>
                </c:pt>
                <c:pt idx="3">
                  <c:v>4</c:v>
                </c:pt>
                <c:pt idx="4">
                  <c:v>1.3333333333333335</c:v>
                </c:pt>
                <c:pt idx="5">
                  <c:v>9.7777777777777715</c:v>
                </c:pt>
                <c:pt idx="6">
                  <c:v>0.44444444444444464</c:v>
                </c:pt>
                <c:pt idx="7">
                  <c:v>28.888888888888893</c:v>
                </c:pt>
                <c:pt idx="8">
                  <c:v>0.44444444444444464</c:v>
                </c:pt>
                <c:pt idx="9">
                  <c:v>4</c:v>
                </c:pt>
                <c:pt idx="10">
                  <c:v>4</c:v>
                </c:pt>
                <c:pt idx="11">
                  <c:v>5.7777777777777777</c:v>
                </c:pt>
                <c:pt idx="12">
                  <c:v>3.1111111111111112</c:v>
                </c:pt>
                <c:pt idx="13">
                  <c:v>17.777777777777779</c:v>
                </c:pt>
                <c:pt idx="14">
                  <c:v>42.666666666666629</c:v>
                </c:pt>
                <c:pt idx="15">
                  <c:v>0.88888888888888928</c:v>
                </c:pt>
              </c:numCache>
            </c:numRef>
          </c:val>
        </c:ser>
        <c:shape val="box"/>
        <c:axId val="70517888"/>
        <c:axId val="70519424"/>
        <c:axId val="0"/>
      </c:bar3DChart>
      <c:catAx>
        <c:axId val="70517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0519424"/>
        <c:crosses val="autoZero"/>
        <c:auto val="1"/>
        <c:lblAlgn val="ctr"/>
        <c:lblOffset val="100"/>
      </c:catAx>
      <c:valAx>
        <c:axId val="70519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0517888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3D2E5-8B15-4699-A5E8-A85CEBBC25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D30EE8-DBC1-4C1B-9963-5A399584BE97}">
      <dgm:prSet phldrT="[Text]" custT="1"/>
      <dgm:spPr/>
      <dgm:t>
        <a:bodyPr/>
        <a:lstStyle/>
        <a:p>
          <a:r>
            <a:rPr lang="en-US" sz="1200" dirty="0" smtClean="0"/>
            <a:t>CAH</a:t>
          </a:r>
          <a:endParaRPr lang="en-US" sz="1200" dirty="0"/>
        </a:p>
      </dgm:t>
    </dgm:pt>
    <dgm:pt modelId="{4BAADB17-1618-4C16-BFD6-79955443CB4B}" type="parTrans" cxnId="{00EDBB48-2656-475D-B4C4-DEBB4D42ADD4}">
      <dgm:prSet/>
      <dgm:spPr/>
      <dgm:t>
        <a:bodyPr/>
        <a:lstStyle/>
        <a:p>
          <a:endParaRPr lang="en-US" sz="1200"/>
        </a:p>
      </dgm:t>
    </dgm:pt>
    <dgm:pt modelId="{D28B5205-5A78-42F9-8AED-BB6014EE28F6}" type="sibTrans" cxnId="{00EDBB48-2656-475D-B4C4-DEBB4D42ADD4}">
      <dgm:prSet/>
      <dgm:spPr/>
      <dgm:t>
        <a:bodyPr/>
        <a:lstStyle/>
        <a:p>
          <a:endParaRPr lang="en-US" sz="1200"/>
        </a:p>
      </dgm:t>
    </dgm:pt>
    <dgm:pt modelId="{CE2BF26C-85B9-450F-A6C4-38C16FFC3418}">
      <dgm:prSet phldrT="[Text]" custT="1"/>
      <dgm:spPr/>
      <dgm:t>
        <a:bodyPr/>
        <a:lstStyle/>
        <a:p>
          <a:r>
            <a:rPr lang="en-US" sz="1200" dirty="0" smtClean="0"/>
            <a:t>State TOT &amp; WS</a:t>
          </a:r>
        </a:p>
        <a:p>
          <a:r>
            <a:rPr lang="en-US" sz="1200" dirty="0" smtClean="0"/>
            <a:t> facilitation, visioning  planning exercise , tool development </a:t>
          </a:r>
        </a:p>
        <a:p>
          <a:endParaRPr lang="en-US" sz="1200" dirty="0"/>
        </a:p>
      </dgm:t>
    </dgm:pt>
    <dgm:pt modelId="{58918467-F502-4018-BE1F-94285888390B}" type="parTrans" cxnId="{264F820A-73A5-433F-AB45-A780341AF458}">
      <dgm:prSet/>
      <dgm:spPr/>
      <dgm:t>
        <a:bodyPr/>
        <a:lstStyle/>
        <a:p>
          <a:endParaRPr lang="en-US" sz="1200"/>
        </a:p>
      </dgm:t>
    </dgm:pt>
    <dgm:pt modelId="{478ECD21-7B9D-49E0-BFB9-9CED02F6FA42}" type="sibTrans" cxnId="{264F820A-73A5-433F-AB45-A780341AF458}">
      <dgm:prSet/>
      <dgm:spPr/>
      <dgm:t>
        <a:bodyPr/>
        <a:lstStyle/>
        <a:p>
          <a:endParaRPr lang="en-US" sz="1200"/>
        </a:p>
      </dgm:t>
    </dgm:pt>
    <dgm:pt modelId="{785195DC-4E5A-4FF6-A51A-3702957967BD}">
      <dgm:prSet phldrT="[Text]" custT="1"/>
      <dgm:spPr/>
      <dgm:t>
        <a:bodyPr/>
        <a:lstStyle/>
        <a:p>
          <a:r>
            <a:rPr lang="en-US" sz="1200" dirty="0" smtClean="0"/>
            <a:t>District  Workshops strengthening capacities of  stakeholders  on implementation process</a:t>
          </a:r>
          <a:endParaRPr lang="en-US" sz="1200" dirty="0"/>
        </a:p>
      </dgm:t>
    </dgm:pt>
    <dgm:pt modelId="{A359C3E4-48A4-4E23-83DF-0E71CE6A452A}" type="parTrans" cxnId="{9803822A-FF4B-4B3E-A433-4716DFB9D574}">
      <dgm:prSet/>
      <dgm:spPr/>
      <dgm:t>
        <a:bodyPr/>
        <a:lstStyle/>
        <a:p>
          <a:endParaRPr lang="en-US" sz="1200"/>
        </a:p>
      </dgm:t>
    </dgm:pt>
    <dgm:pt modelId="{1C7C3DAA-B7D5-4F6E-AADB-0D2AE82E5500}" type="sibTrans" cxnId="{9803822A-FF4B-4B3E-A433-4716DFB9D574}">
      <dgm:prSet/>
      <dgm:spPr/>
      <dgm:t>
        <a:bodyPr/>
        <a:lstStyle/>
        <a:p>
          <a:endParaRPr lang="en-US" sz="1200"/>
        </a:p>
      </dgm:t>
    </dgm:pt>
    <dgm:pt modelId="{E66429F4-13E0-40E7-85CB-BEB6BD8A1343}">
      <dgm:prSet phldrT="[Text]" custT="1"/>
      <dgm:spPr/>
      <dgm:t>
        <a:bodyPr/>
        <a:lstStyle/>
        <a:p>
          <a:r>
            <a:rPr lang="en-US" sz="1200" dirty="0" smtClean="0"/>
            <a:t>Block  workshops  for trainings of tools , community  process to VHSNC &amp;  MGCA  members</a:t>
          </a:r>
          <a:endParaRPr lang="en-US" sz="1200" dirty="0"/>
        </a:p>
      </dgm:t>
    </dgm:pt>
    <dgm:pt modelId="{BFA80369-A5DD-45D9-84D5-81605B733215}" type="parTrans" cxnId="{FB91B863-0877-415E-AB89-FA586D3D2E89}">
      <dgm:prSet/>
      <dgm:spPr/>
      <dgm:t>
        <a:bodyPr/>
        <a:lstStyle/>
        <a:p>
          <a:endParaRPr lang="en-US" sz="1200"/>
        </a:p>
      </dgm:t>
    </dgm:pt>
    <dgm:pt modelId="{65401437-E409-430D-A22A-6B9AA592C662}" type="sibTrans" cxnId="{FB91B863-0877-415E-AB89-FA586D3D2E89}">
      <dgm:prSet/>
      <dgm:spPr/>
      <dgm:t>
        <a:bodyPr/>
        <a:lstStyle/>
        <a:p>
          <a:endParaRPr lang="en-US" sz="1200"/>
        </a:p>
      </dgm:t>
    </dgm:pt>
    <dgm:pt modelId="{ABEDE336-FD47-4A76-9155-BC6265AD3C77}">
      <dgm:prSet phldrT="[Text]" custT="1"/>
      <dgm:spPr/>
      <dgm:t>
        <a:bodyPr/>
        <a:lstStyle/>
        <a:p>
          <a:r>
            <a:rPr lang="en-US" sz="1200" dirty="0" smtClean="0"/>
            <a:t>Data  Collections  in  villages</a:t>
          </a:r>
          <a:endParaRPr lang="en-US" sz="1200" dirty="0"/>
        </a:p>
      </dgm:t>
    </dgm:pt>
    <dgm:pt modelId="{D7E776CB-9DD1-4B45-A592-71EB1E67F93D}" type="parTrans" cxnId="{3B352174-E844-4F76-85A2-E724918E4FF0}">
      <dgm:prSet/>
      <dgm:spPr/>
      <dgm:t>
        <a:bodyPr/>
        <a:lstStyle/>
        <a:p>
          <a:endParaRPr lang="en-US" sz="1200"/>
        </a:p>
      </dgm:t>
    </dgm:pt>
    <dgm:pt modelId="{467E6572-AEB7-410F-BBAF-927D46464F46}" type="sibTrans" cxnId="{3B352174-E844-4F76-85A2-E724918E4FF0}">
      <dgm:prSet/>
      <dgm:spPr/>
      <dgm:t>
        <a:bodyPr/>
        <a:lstStyle/>
        <a:p>
          <a:endParaRPr lang="en-US" sz="1200"/>
        </a:p>
      </dgm:t>
    </dgm:pt>
    <dgm:pt modelId="{C17C972F-ED7F-4FD5-BCF6-D72E456EB7A0}">
      <dgm:prSet custT="1"/>
      <dgm:spPr/>
      <dgm:t>
        <a:bodyPr/>
        <a:lstStyle/>
        <a:p>
          <a:r>
            <a:rPr lang="en-US" sz="1200" dirty="0" smtClean="0"/>
            <a:t> Compilation &amp; Report card generation   at states </a:t>
          </a:r>
          <a:endParaRPr lang="en-US" sz="1200" dirty="0"/>
        </a:p>
      </dgm:t>
    </dgm:pt>
    <dgm:pt modelId="{BD1730E6-2376-4CA5-8409-65D37A046D7C}" type="parTrans" cxnId="{B1041CE7-01B2-4871-B09A-EB199188D2AB}">
      <dgm:prSet/>
      <dgm:spPr/>
      <dgm:t>
        <a:bodyPr/>
        <a:lstStyle/>
        <a:p>
          <a:endParaRPr lang="en-US" sz="1200"/>
        </a:p>
      </dgm:t>
    </dgm:pt>
    <dgm:pt modelId="{F97AA6E9-A18D-4600-BDFE-8D419CF918C4}" type="sibTrans" cxnId="{B1041CE7-01B2-4871-B09A-EB199188D2AB}">
      <dgm:prSet/>
      <dgm:spPr/>
      <dgm:t>
        <a:bodyPr/>
        <a:lstStyle/>
        <a:p>
          <a:endParaRPr lang="en-US" sz="1200"/>
        </a:p>
      </dgm:t>
    </dgm:pt>
    <dgm:pt modelId="{737F7F10-E16D-4C14-88B4-E8769F27C043}">
      <dgm:prSet custT="1"/>
      <dgm:spPr/>
      <dgm:t>
        <a:bodyPr/>
        <a:lstStyle/>
        <a:p>
          <a:r>
            <a:rPr lang="en-US" sz="1200" dirty="0" smtClean="0"/>
            <a:t>Jan  Samwad</a:t>
          </a:r>
          <a:endParaRPr lang="en-US" sz="1200" dirty="0"/>
        </a:p>
      </dgm:t>
    </dgm:pt>
    <dgm:pt modelId="{795A7A11-E323-4F2E-B5E0-D41E8E08D53A}" type="parTrans" cxnId="{0A0C7B0D-66AD-4575-A959-5719E88CC459}">
      <dgm:prSet/>
      <dgm:spPr/>
      <dgm:t>
        <a:bodyPr/>
        <a:lstStyle/>
        <a:p>
          <a:endParaRPr lang="en-US" sz="1200"/>
        </a:p>
      </dgm:t>
    </dgm:pt>
    <dgm:pt modelId="{948EEF56-44F7-46C6-A5BE-2B52AD3124CE}" type="sibTrans" cxnId="{0A0C7B0D-66AD-4575-A959-5719E88CC459}">
      <dgm:prSet/>
      <dgm:spPr/>
      <dgm:t>
        <a:bodyPr/>
        <a:lstStyle/>
        <a:p>
          <a:endParaRPr lang="en-US" sz="1200"/>
        </a:p>
      </dgm:t>
    </dgm:pt>
    <dgm:pt modelId="{31FEA7BC-0685-40D7-AF3F-01A1BEDE7507}">
      <dgm:prSet custT="1"/>
      <dgm:spPr/>
      <dgm:t>
        <a:bodyPr/>
        <a:lstStyle/>
        <a:p>
          <a:r>
            <a:rPr lang="en-US" sz="1200" dirty="0" smtClean="0"/>
            <a:t>Action taken report</a:t>
          </a:r>
          <a:endParaRPr lang="en-US" sz="1200" dirty="0"/>
        </a:p>
      </dgm:t>
    </dgm:pt>
    <dgm:pt modelId="{0D1E16E8-5D10-4DB3-ADD4-29E244D59BBA}" type="parTrans" cxnId="{4EBB92C5-71AF-452E-83BD-924AD75A53C0}">
      <dgm:prSet/>
      <dgm:spPr/>
      <dgm:t>
        <a:bodyPr/>
        <a:lstStyle/>
        <a:p>
          <a:endParaRPr lang="en-US" sz="1200"/>
        </a:p>
      </dgm:t>
    </dgm:pt>
    <dgm:pt modelId="{AAD05FA2-96D6-4196-9E01-922FF131B457}" type="sibTrans" cxnId="{4EBB92C5-71AF-452E-83BD-924AD75A53C0}">
      <dgm:prSet/>
      <dgm:spPr/>
      <dgm:t>
        <a:bodyPr/>
        <a:lstStyle/>
        <a:p>
          <a:endParaRPr lang="en-US" sz="1200"/>
        </a:p>
      </dgm:t>
    </dgm:pt>
    <dgm:pt modelId="{93511F16-FD0F-402C-829C-CA26D29F22A2}">
      <dgm:prSet custT="1"/>
      <dgm:spPr/>
      <dgm:t>
        <a:bodyPr/>
        <a:lstStyle/>
        <a:p>
          <a:r>
            <a:rPr lang="en-US" sz="1600" dirty="0" smtClean="0"/>
            <a:t>Sharing of reports at village levels</a:t>
          </a:r>
          <a:endParaRPr lang="en-US" sz="1600" dirty="0"/>
        </a:p>
      </dgm:t>
    </dgm:pt>
    <dgm:pt modelId="{7D8448A4-ECBE-4C0A-9784-2349FC7141FB}" type="parTrans" cxnId="{8C1CFF3C-5988-400B-83D6-685AB6D80966}">
      <dgm:prSet/>
      <dgm:spPr/>
      <dgm:t>
        <a:bodyPr/>
        <a:lstStyle/>
        <a:p>
          <a:endParaRPr lang="en-US"/>
        </a:p>
      </dgm:t>
    </dgm:pt>
    <dgm:pt modelId="{6DCFEE75-1134-4AC7-844B-E2EF97CE8903}" type="sibTrans" cxnId="{8C1CFF3C-5988-400B-83D6-685AB6D80966}">
      <dgm:prSet/>
      <dgm:spPr/>
      <dgm:t>
        <a:bodyPr/>
        <a:lstStyle/>
        <a:p>
          <a:endParaRPr lang="en-US"/>
        </a:p>
      </dgm:t>
    </dgm:pt>
    <dgm:pt modelId="{5C87AA76-A9F9-42FA-BD3A-3361E1A2EEE4}" type="pres">
      <dgm:prSet presAssocID="{16C3D2E5-8B15-4699-A5E8-A85CEBBC25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D7317-8E48-4072-9B82-1D897F5E4221}" type="pres">
      <dgm:prSet presAssocID="{14D30EE8-DBC1-4C1B-9963-5A399584BE97}" presName="centerShape" presStyleLbl="node0" presStyleIdx="0" presStyleCnt="1"/>
      <dgm:spPr/>
      <dgm:t>
        <a:bodyPr/>
        <a:lstStyle/>
        <a:p>
          <a:endParaRPr lang="en-US"/>
        </a:p>
      </dgm:t>
    </dgm:pt>
    <dgm:pt modelId="{70BA873D-47B2-4B25-83CB-0EA1543FB119}" type="pres">
      <dgm:prSet presAssocID="{CE2BF26C-85B9-450F-A6C4-38C16FFC3418}" presName="node" presStyleLbl="node1" presStyleIdx="0" presStyleCnt="8" custScaleX="191625" custScaleY="115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485AD-BD84-415B-892B-0B75EA490E42}" type="pres">
      <dgm:prSet presAssocID="{CE2BF26C-85B9-450F-A6C4-38C16FFC3418}" presName="dummy" presStyleCnt="0"/>
      <dgm:spPr/>
    </dgm:pt>
    <dgm:pt modelId="{4AE121C3-B227-4B02-BE4A-56F6A3F996FE}" type="pres">
      <dgm:prSet presAssocID="{478ECD21-7B9D-49E0-BFB9-9CED02F6FA4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ED33A4BF-83B2-4153-9089-17A78B147D59}" type="pres">
      <dgm:prSet presAssocID="{785195DC-4E5A-4FF6-A51A-3702957967BD}" presName="node" presStyleLbl="node1" presStyleIdx="1" presStyleCnt="8" custScaleX="180252" custScaleY="149526" custRadScaleRad="100738" custRadScaleInc="8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3C45D-18FE-4495-A0D4-B609C826F1F6}" type="pres">
      <dgm:prSet presAssocID="{785195DC-4E5A-4FF6-A51A-3702957967BD}" presName="dummy" presStyleCnt="0"/>
      <dgm:spPr/>
    </dgm:pt>
    <dgm:pt modelId="{CA7F7107-82D3-4C4B-83A2-F7B7F9794FBE}" type="pres">
      <dgm:prSet presAssocID="{1C7C3DAA-B7D5-4F6E-AADB-0D2AE82E5500}" presName="sibTrans" presStyleLbl="sibTrans2D1" presStyleIdx="1" presStyleCnt="8"/>
      <dgm:spPr/>
      <dgm:t>
        <a:bodyPr/>
        <a:lstStyle/>
        <a:p>
          <a:endParaRPr lang="en-US"/>
        </a:p>
      </dgm:t>
    </dgm:pt>
    <dgm:pt modelId="{62E7C62B-2413-498F-8B14-7564C60A65AD}" type="pres">
      <dgm:prSet presAssocID="{E66429F4-13E0-40E7-85CB-BEB6BD8A1343}" presName="node" presStyleLbl="node1" presStyleIdx="2" presStyleCnt="8" custScaleX="173680" custScaleY="139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C4902-F500-4B33-8AE5-258C2A14BB0D}" type="pres">
      <dgm:prSet presAssocID="{E66429F4-13E0-40E7-85CB-BEB6BD8A1343}" presName="dummy" presStyleCnt="0"/>
      <dgm:spPr/>
    </dgm:pt>
    <dgm:pt modelId="{242AF142-FE68-4092-A0D5-A215579D5455}" type="pres">
      <dgm:prSet presAssocID="{65401437-E409-430D-A22A-6B9AA592C66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51E4E557-AAEF-4C56-B15C-AA9DA0ED65E5}" type="pres">
      <dgm:prSet presAssocID="{ABEDE336-FD47-4A76-9155-BC6265AD3C77}" presName="node" presStyleLbl="node1" presStyleIdx="3" presStyleCnt="8" custScaleX="136256" custScaleY="11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269DD-B3A8-4502-8D61-9F7D798A36A3}" type="pres">
      <dgm:prSet presAssocID="{ABEDE336-FD47-4A76-9155-BC6265AD3C77}" presName="dummy" presStyleCnt="0"/>
      <dgm:spPr/>
    </dgm:pt>
    <dgm:pt modelId="{412DF23F-2B2D-42B8-AB2D-B123AB759772}" type="pres">
      <dgm:prSet presAssocID="{467E6572-AEB7-410F-BBAF-927D46464F4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8667D359-C098-4FDD-BAA3-23D9F265DBF7}" type="pres">
      <dgm:prSet presAssocID="{C17C972F-ED7F-4FD5-BCF6-D72E456EB7A0}" presName="node" presStyleLbl="node1" presStyleIdx="4" presStyleCnt="8" custScaleX="145710" custScaleY="121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52902-478A-4FC2-A2F2-570FF28ED209}" type="pres">
      <dgm:prSet presAssocID="{C17C972F-ED7F-4FD5-BCF6-D72E456EB7A0}" presName="dummy" presStyleCnt="0"/>
      <dgm:spPr/>
    </dgm:pt>
    <dgm:pt modelId="{2902C65C-BAFD-4EAF-84A6-5484CB4A712B}" type="pres">
      <dgm:prSet presAssocID="{F97AA6E9-A18D-4600-BDFE-8D419CF918C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25B56C97-4325-419D-A60D-4A277E76527C}" type="pres">
      <dgm:prSet presAssocID="{93511F16-FD0F-402C-829C-CA26D29F22A2}" presName="node" presStyleLbl="node1" presStyleIdx="5" presStyleCnt="8" custScaleX="162936" custScaleY="12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ECBD7-8BB6-403B-A3BE-0FE0078BCEE1}" type="pres">
      <dgm:prSet presAssocID="{93511F16-FD0F-402C-829C-CA26D29F22A2}" presName="dummy" presStyleCnt="0"/>
      <dgm:spPr/>
    </dgm:pt>
    <dgm:pt modelId="{71DA74D4-4D04-4907-8437-DD38A033DC66}" type="pres">
      <dgm:prSet presAssocID="{6DCFEE75-1134-4AC7-844B-E2EF97CE8903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173DB77-A2F0-4002-B0C1-35256FA5253F}" type="pres">
      <dgm:prSet presAssocID="{737F7F10-E16D-4C14-88B4-E8769F27C043}" presName="node" presStyleLbl="node1" presStyleIdx="6" presStyleCnt="8" custScaleX="130511" custScaleY="114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CFE8E-07B8-4EB5-83AB-7435F03D6931}" type="pres">
      <dgm:prSet presAssocID="{737F7F10-E16D-4C14-88B4-E8769F27C043}" presName="dummy" presStyleCnt="0"/>
      <dgm:spPr/>
    </dgm:pt>
    <dgm:pt modelId="{A1157409-F7B7-4F60-B4F4-A49C3B175921}" type="pres">
      <dgm:prSet presAssocID="{948EEF56-44F7-46C6-A5BE-2B52AD3124CE}" presName="sibTrans" presStyleLbl="sibTrans2D1" presStyleIdx="6" presStyleCnt="8"/>
      <dgm:spPr/>
      <dgm:t>
        <a:bodyPr/>
        <a:lstStyle/>
        <a:p>
          <a:endParaRPr lang="en-US"/>
        </a:p>
      </dgm:t>
    </dgm:pt>
    <dgm:pt modelId="{6C7EF3BC-2E69-4F7E-82C1-31157FBF134D}" type="pres">
      <dgm:prSet presAssocID="{31FEA7BC-0685-40D7-AF3F-01A1BEDE7507}" presName="node" presStyleLbl="node1" presStyleIdx="7" presStyleCnt="8" custScaleX="104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30115-C826-4EC9-B88A-C16E9CB87463}" type="pres">
      <dgm:prSet presAssocID="{31FEA7BC-0685-40D7-AF3F-01A1BEDE7507}" presName="dummy" presStyleCnt="0"/>
      <dgm:spPr/>
    </dgm:pt>
    <dgm:pt modelId="{6EE19ADF-3EEE-4F42-980D-71CEE6D832E5}" type="pres">
      <dgm:prSet presAssocID="{AAD05FA2-96D6-4196-9E01-922FF131B457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FB91B863-0877-415E-AB89-FA586D3D2E89}" srcId="{14D30EE8-DBC1-4C1B-9963-5A399584BE97}" destId="{E66429F4-13E0-40E7-85CB-BEB6BD8A1343}" srcOrd="2" destOrd="0" parTransId="{BFA80369-A5DD-45D9-84D5-81605B733215}" sibTransId="{65401437-E409-430D-A22A-6B9AA592C662}"/>
    <dgm:cxn modelId="{175272E2-8AB3-454D-B90F-4494A597AB58}" type="presOf" srcId="{1C7C3DAA-B7D5-4F6E-AADB-0D2AE82E5500}" destId="{CA7F7107-82D3-4C4B-83A2-F7B7F9794FBE}" srcOrd="0" destOrd="0" presId="urn:microsoft.com/office/officeart/2005/8/layout/radial6"/>
    <dgm:cxn modelId="{92A33CF1-4129-4A62-86D4-FA104AB6E132}" type="presOf" srcId="{6DCFEE75-1134-4AC7-844B-E2EF97CE8903}" destId="{71DA74D4-4D04-4907-8437-DD38A033DC66}" srcOrd="0" destOrd="0" presId="urn:microsoft.com/office/officeart/2005/8/layout/radial6"/>
    <dgm:cxn modelId="{42A640E3-AFC7-44C8-AA98-676D695DBF47}" type="presOf" srcId="{AAD05FA2-96D6-4196-9E01-922FF131B457}" destId="{6EE19ADF-3EEE-4F42-980D-71CEE6D832E5}" srcOrd="0" destOrd="0" presId="urn:microsoft.com/office/officeart/2005/8/layout/radial6"/>
    <dgm:cxn modelId="{68E120F6-028A-4D3F-B205-7031D20B7492}" type="presOf" srcId="{467E6572-AEB7-410F-BBAF-927D46464F46}" destId="{412DF23F-2B2D-42B8-AB2D-B123AB759772}" srcOrd="0" destOrd="0" presId="urn:microsoft.com/office/officeart/2005/8/layout/radial6"/>
    <dgm:cxn modelId="{34E6AD13-DF6F-4C5E-AC5D-E4860AFABDB4}" type="presOf" srcId="{948EEF56-44F7-46C6-A5BE-2B52AD3124CE}" destId="{A1157409-F7B7-4F60-B4F4-A49C3B175921}" srcOrd="0" destOrd="0" presId="urn:microsoft.com/office/officeart/2005/8/layout/radial6"/>
    <dgm:cxn modelId="{89FB6AC0-4F59-42C2-9CC2-408D8D6BB80A}" type="presOf" srcId="{16C3D2E5-8B15-4699-A5E8-A85CEBBC2554}" destId="{5C87AA76-A9F9-42FA-BD3A-3361E1A2EEE4}" srcOrd="0" destOrd="0" presId="urn:microsoft.com/office/officeart/2005/8/layout/radial6"/>
    <dgm:cxn modelId="{0A0C7B0D-66AD-4575-A959-5719E88CC459}" srcId="{14D30EE8-DBC1-4C1B-9963-5A399584BE97}" destId="{737F7F10-E16D-4C14-88B4-E8769F27C043}" srcOrd="6" destOrd="0" parTransId="{795A7A11-E323-4F2E-B5E0-D41E8E08D53A}" sibTransId="{948EEF56-44F7-46C6-A5BE-2B52AD3124CE}"/>
    <dgm:cxn modelId="{9803822A-FF4B-4B3E-A433-4716DFB9D574}" srcId="{14D30EE8-DBC1-4C1B-9963-5A399584BE97}" destId="{785195DC-4E5A-4FF6-A51A-3702957967BD}" srcOrd="1" destOrd="0" parTransId="{A359C3E4-48A4-4E23-83DF-0E71CE6A452A}" sibTransId="{1C7C3DAA-B7D5-4F6E-AADB-0D2AE82E5500}"/>
    <dgm:cxn modelId="{0FD2F225-C9D6-434C-84C6-E580059C48D1}" type="presOf" srcId="{737F7F10-E16D-4C14-88B4-E8769F27C043}" destId="{B173DB77-A2F0-4002-B0C1-35256FA5253F}" srcOrd="0" destOrd="0" presId="urn:microsoft.com/office/officeart/2005/8/layout/radial6"/>
    <dgm:cxn modelId="{8C1CFF3C-5988-400B-83D6-685AB6D80966}" srcId="{14D30EE8-DBC1-4C1B-9963-5A399584BE97}" destId="{93511F16-FD0F-402C-829C-CA26D29F22A2}" srcOrd="5" destOrd="0" parTransId="{7D8448A4-ECBE-4C0A-9784-2349FC7141FB}" sibTransId="{6DCFEE75-1134-4AC7-844B-E2EF97CE8903}"/>
    <dgm:cxn modelId="{264F820A-73A5-433F-AB45-A780341AF458}" srcId="{14D30EE8-DBC1-4C1B-9963-5A399584BE97}" destId="{CE2BF26C-85B9-450F-A6C4-38C16FFC3418}" srcOrd="0" destOrd="0" parTransId="{58918467-F502-4018-BE1F-94285888390B}" sibTransId="{478ECD21-7B9D-49E0-BFB9-9CED02F6FA42}"/>
    <dgm:cxn modelId="{461578A5-6F63-4BA9-9F52-ADC51F8FDE11}" type="presOf" srcId="{31FEA7BC-0685-40D7-AF3F-01A1BEDE7507}" destId="{6C7EF3BC-2E69-4F7E-82C1-31157FBF134D}" srcOrd="0" destOrd="0" presId="urn:microsoft.com/office/officeart/2005/8/layout/radial6"/>
    <dgm:cxn modelId="{00EDBB48-2656-475D-B4C4-DEBB4D42ADD4}" srcId="{16C3D2E5-8B15-4699-A5E8-A85CEBBC2554}" destId="{14D30EE8-DBC1-4C1B-9963-5A399584BE97}" srcOrd="0" destOrd="0" parTransId="{4BAADB17-1618-4C16-BFD6-79955443CB4B}" sibTransId="{D28B5205-5A78-42F9-8AED-BB6014EE28F6}"/>
    <dgm:cxn modelId="{D91CD104-B0CA-467F-801E-880DEB2B042D}" type="presOf" srcId="{CE2BF26C-85B9-450F-A6C4-38C16FFC3418}" destId="{70BA873D-47B2-4B25-83CB-0EA1543FB119}" srcOrd="0" destOrd="0" presId="urn:microsoft.com/office/officeart/2005/8/layout/radial6"/>
    <dgm:cxn modelId="{3B352174-E844-4F76-85A2-E724918E4FF0}" srcId="{14D30EE8-DBC1-4C1B-9963-5A399584BE97}" destId="{ABEDE336-FD47-4A76-9155-BC6265AD3C77}" srcOrd="3" destOrd="0" parTransId="{D7E776CB-9DD1-4B45-A592-71EB1E67F93D}" sibTransId="{467E6572-AEB7-410F-BBAF-927D46464F46}"/>
    <dgm:cxn modelId="{7A2B0870-4027-4A93-986F-29C0AA9FF526}" type="presOf" srcId="{785195DC-4E5A-4FF6-A51A-3702957967BD}" destId="{ED33A4BF-83B2-4153-9089-17A78B147D59}" srcOrd="0" destOrd="0" presId="urn:microsoft.com/office/officeart/2005/8/layout/radial6"/>
    <dgm:cxn modelId="{3D072AD6-B184-43DC-AFF7-0589E765A1D1}" type="presOf" srcId="{478ECD21-7B9D-49E0-BFB9-9CED02F6FA42}" destId="{4AE121C3-B227-4B02-BE4A-56F6A3F996FE}" srcOrd="0" destOrd="0" presId="urn:microsoft.com/office/officeart/2005/8/layout/radial6"/>
    <dgm:cxn modelId="{B1041CE7-01B2-4871-B09A-EB199188D2AB}" srcId="{14D30EE8-DBC1-4C1B-9963-5A399584BE97}" destId="{C17C972F-ED7F-4FD5-BCF6-D72E456EB7A0}" srcOrd="4" destOrd="0" parTransId="{BD1730E6-2376-4CA5-8409-65D37A046D7C}" sibTransId="{F97AA6E9-A18D-4600-BDFE-8D419CF918C4}"/>
    <dgm:cxn modelId="{A3CE3424-3D88-4F0A-9BFF-AFB306B1AAB4}" type="presOf" srcId="{14D30EE8-DBC1-4C1B-9963-5A399584BE97}" destId="{FDAD7317-8E48-4072-9B82-1D897F5E4221}" srcOrd="0" destOrd="0" presId="urn:microsoft.com/office/officeart/2005/8/layout/radial6"/>
    <dgm:cxn modelId="{197D0B20-540B-4F3A-8D81-CD4D659603ED}" type="presOf" srcId="{C17C972F-ED7F-4FD5-BCF6-D72E456EB7A0}" destId="{8667D359-C098-4FDD-BAA3-23D9F265DBF7}" srcOrd="0" destOrd="0" presId="urn:microsoft.com/office/officeart/2005/8/layout/radial6"/>
    <dgm:cxn modelId="{4714EBFA-BC07-4D79-82FF-20F37359BEBB}" type="presOf" srcId="{ABEDE336-FD47-4A76-9155-BC6265AD3C77}" destId="{51E4E557-AAEF-4C56-B15C-AA9DA0ED65E5}" srcOrd="0" destOrd="0" presId="urn:microsoft.com/office/officeart/2005/8/layout/radial6"/>
    <dgm:cxn modelId="{606B1846-9703-4C87-84E1-49C55BDACCFD}" type="presOf" srcId="{F97AA6E9-A18D-4600-BDFE-8D419CF918C4}" destId="{2902C65C-BAFD-4EAF-84A6-5484CB4A712B}" srcOrd="0" destOrd="0" presId="urn:microsoft.com/office/officeart/2005/8/layout/radial6"/>
    <dgm:cxn modelId="{FDD6B254-5182-4A93-A22D-95F7E285D821}" type="presOf" srcId="{65401437-E409-430D-A22A-6B9AA592C662}" destId="{242AF142-FE68-4092-A0D5-A215579D5455}" srcOrd="0" destOrd="0" presId="urn:microsoft.com/office/officeart/2005/8/layout/radial6"/>
    <dgm:cxn modelId="{B85D8539-BED0-4F6E-8755-79EC4A985DB0}" type="presOf" srcId="{E66429F4-13E0-40E7-85CB-BEB6BD8A1343}" destId="{62E7C62B-2413-498F-8B14-7564C60A65AD}" srcOrd="0" destOrd="0" presId="urn:microsoft.com/office/officeart/2005/8/layout/radial6"/>
    <dgm:cxn modelId="{91FB3FDF-AC72-4A95-B85F-24CDD38A2235}" type="presOf" srcId="{93511F16-FD0F-402C-829C-CA26D29F22A2}" destId="{25B56C97-4325-419D-A60D-4A277E76527C}" srcOrd="0" destOrd="0" presId="urn:microsoft.com/office/officeart/2005/8/layout/radial6"/>
    <dgm:cxn modelId="{4EBB92C5-71AF-452E-83BD-924AD75A53C0}" srcId="{14D30EE8-DBC1-4C1B-9963-5A399584BE97}" destId="{31FEA7BC-0685-40D7-AF3F-01A1BEDE7507}" srcOrd="7" destOrd="0" parTransId="{0D1E16E8-5D10-4DB3-ADD4-29E244D59BBA}" sibTransId="{AAD05FA2-96D6-4196-9E01-922FF131B457}"/>
    <dgm:cxn modelId="{BA696E78-60CE-45AE-8A1D-1921D07DFEDE}" type="presParOf" srcId="{5C87AA76-A9F9-42FA-BD3A-3361E1A2EEE4}" destId="{FDAD7317-8E48-4072-9B82-1D897F5E4221}" srcOrd="0" destOrd="0" presId="urn:microsoft.com/office/officeart/2005/8/layout/radial6"/>
    <dgm:cxn modelId="{5A83B33E-2CC2-4FF7-82A1-69EF0175C1AD}" type="presParOf" srcId="{5C87AA76-A9F9-42FA-BD3A-3361E1A2EEE4}" destId="{70BA873D-47B2-4B25-83CB-0EA1543FB119}" srcOrd="1" destOrd="0" presId="urn:microsoft.com/office/officeart/2005/8/layout/radial6"/>
    <dgm:cxn modelId="{72CE7148-ECDF-46AA-957C-5CCE6C15A157}" type="presParOf" srcId="{5C87AA76-A9F9-42FA-BD3A-3361E1A2EEE4}" destId="{0F5485AD-BD84-415B-892B-0B75EA490E42}" srcOrd="2" destOrd="0" presId="urn:microsoft.com/office/officeart/2005/8/layout/radial6"/>
    <dgm:cxn modelId="{794FB08D-2546-406A-8E51-2154BF589438}" type="presParOf" srcId="{5C87AA76-A9F9-42FA-BD3A-3361E1A2EEE4}" destId="{4AE121C3-B227-4B02-BE4A-56F6A3F996FE}" srcOrd="3" destOrd="0" presId="urn:microsoft.com/office/officeart/2005/8/layout/radial6"/>
    <dgm:cxn modelId="{C53F8710-B048-451C-970F-D36A891AEC1B}" type="presParOf" srcId="{5C87AA76-A9F9-42FA-BD3A-3361E1A2EEE4}" destId="{ED33A4BF-83B2-4153-9089-17A78B147D59}" srcOrd="4" destOrd="0" presId="urn:microsoft.com/office/officeart/2005/8/layout/radial6"/>
    <dgm:cxn modelId="{E6A3F87D-4522-4E3A-9561-CEB71FAE1192}" type="presParOf" srcId="{5C87AA76-A9F9-42FA-BD3A-3361E1A2EEE4}" destId="{A163C45D-18FE-4495-A0D4-B609C826F1F6}" srcOrd="5" destOrd="0" presId="urn:microsoft.com/office/officeart/2005/8/layout/radial6"/>
    <dgm:cxn modelId="{92D66B36-3F59-4DD7-85EA-6EDBDA9247A8}" type="presParOf" srcId="{5C87AA76-A9F9-42FA-BD3A-3361E1A2EEE4}" destId="{CA7F7107-82D3-4C4B-83A2-F7B7F9794FBE}" srcOrd="6" destOrd="0" presId="urn:microsoft.com/office/officeart/2005/8/layout/radial6"/>
    <dgm:cxn modelId="{1F2226EF-8630-47F3-A273-7C2581FC94BA}" type="presParOf" srcId="{5C87AA76-A9F9-42FA-BD3A-3361E1A2EEE4}" destId="{62E7C62B-2413-498F-8B14-7564C60A65AD}" srcOrd="7" destOrd="0" presId="urn:microsoft.com/office/officeart/2005/8/layout/radial6"/>
    <dgm:cxn modelId="{0BEF0AAF-C69E-4D12-8832-06BF67B46270}" type="presParOf" srcId="{5C87AA76-A9F9-42FA-BD3A-3361E1A2EEE4}" destId="{7A8C4902-F500-4B33-8AE5-258C2A14BB0D}" srcOrd="8" destOrd="0" presId="urn:microsoft.com/office/officeart/2005/8/layout/radial6"/>
    <dgm:cxn modelId="{9D266482-9558-4B4F-B6EA-CBB905B8D3D1}" type="presParOf" srcId="{5C87AA76-A9F9-42FA-BD3A-3361E1A2EEE4}" destId="{242AF142-FE68-4092-A0D5-A215579D5455}" srcOrd="9" destOrd="0" presId="urn:microsoft.com/office/officeart/2005/8/layout/radial6"/>
    <dgm:cxn modelId="{9449DC72-EDD7-43B9-ADF1-7155EEE5ADFB}" type="presParOf" srcId="{5C87AA76-A9F9-42FA-BD3A-3361E1A2EEE4}" destId="{51E4E557-AAEF-4C56-B15C-AA9DA0ED65E5}" srcOrd="10" destOrd="0" presId="urn:microsoft.com/office/officeart/2005/8/layout/radial6"/>
    <dgm:cxn modelId="{86DCCAFB-AD02-4904-8E05-F13BD70257C4}" type="presParOf" srcId="{5C87AA76-A9F9-42FA-BD3A-3361E1A2EEE4}" destId="{BE2269DD-B3A8-4502-8D61-9F7D798A36A3}" srcOrd="11" destOrd="0" presId="urn:microsoft.com/office/officeart/2005/8/layout/radial6"/>
    <dgm:cxn modelId="{E92D6960-40D9-43AD-9A68-9F3B844D8A2E}" type="presParOf" srcId="{5C87AA76-A9F9-42FA-BD3A-3361E1A2EEE4}" destId="{412DF23F-2B2D-42B8-AB2D-B123AB759772}" srcOrd="12" destOrd="0" presId="urn:microsoft.com/office/officeart/2005/8/layout/radial6"/>
    <dgm:cxn modelId="{D092CADB-80F0-4A37-B523-AD1449B40459}" type="presParOf" srcId="{5C87AA76-A9F9-42FA-BD3A-3361E1A2EEE4}" destId="{8667D359-C098-4FDD-BAA3-23D9F265DBF7}" srcOrd="13" destOrd="0" presId="urn:microsoft.com/office/officeart/2005/8/layout/radial6"/>
    <dgm:cxn modelId="{70297E18-3005-4C62-BCBC-BD4AC79B2B3F}" type="presParOf" srcId="{5C87AA76-A9F9-42FA-BD3A-3361E1A2EEE4}" destId="{4BC52902-478A-4FC2-A2F2-570FF28ED209}" srcOrd="14" destOrd="0" presId="urn:microsoft.com/office/officeart/2005/8/layout/radial6"/>
    <dgm:cxn modelId="{EE52A5D7-528F-431A-8F47-DE9442A09BC1}" type="presParOf" srcId="{5C87AA76-A9F9-42FA-BD3A-3361E1A2EEE4}" destId="{2902C65C-BAFD-4EAF-84A6-5484CB4A712B}" srcOrd="15" destOrd="0" presId="urn:microsoft.com/office/officeart/2005/8/layout/radial6"/>
    <dgm:cxn modelId="{6770B698-2CBF-44D7-B446-35EDE971748C}" type="presParOf" srcId="{5C87AA76-A9F9-42FA-BD3A-3361E1A2EEE4}" destId="{25B56C97-4325-419D-A60D-4A277E76527C}" srcOrd="16" destOrd="0" presId="urn:microsoft.com/office/officeart/2005/8/layout/radial6"/>
    <dgm:cxn modelId="{FBAF2723-FABF-40EB-920A-788381D4A478}" type="presParOf" srcId="{5C87AA76-A9F9-42FA-BD3A-3361E1A2EEE4}" destId="{35FECBD7-8BB6-403B-A3BE-0FE0078BCEE1}" srcOrd="17" destOrd="0" presId="urn:microsoft.com/office/officeart/2005/8/layout/radial6"/>
    <dgm:cxn modelId="{E2D94FBD-FC01-47A7-9C5F-8A55CE32E96E}" type="presParOf" srcId="{5C87AA76-A9F9-42FA-BD3A-3361E1A2EEE4}" destId="{71DA74D4-4D04-4907-8437-DD38A033DC66}" srcOrd="18" destOrd="0" presId="urn:microsoft.com/office/officeart/2005/8/layout/radial6"/>
    <dgm:cxn modelId="{B7941080-EFBE-41F0-848B-05378C6E132A}" type="presParOf" srcId="{5C87AA76-A9F9-42FA-BD3A-3361E1A2EEE4}" destId="{B173DB77-A2F0-4002-B0C1-35256FA5253F}" srcOrd="19" destOrd="0" presId="urn:microsoft.com/office/officeart/2005/8/layout/radial6"/>
    <dgm:cxn modelId="{5897F3B7-6814-4B5F-A83A-AABD8A5FEBC3}" type="presParOf" srcId="{5C87AA76-A9F9-42FA-BD3A-3361E1A2EEE4}" destId="{B34CFE8E-07B8-4EB5-83AB-7435F03D6931}" srcOrd="20" destOrd="0" presId="urn:microsoft.com/office/officeart/2005/8/layout/radial6"/>
    <dgm:cxn modelId="{05101D5D-6A9A-47BD-BDE4-B942BB1F0643}" type="presParOf" srcId="{5C87AA76-A9F9-42FA-BD3A-3361E1A2EEE4}" destId="{A1157409-F7B7-4F60-B4F4-A49C3B175921}" srcOrd="21" destOrd="0" presId="urn:microsoft.com/office/officeart/2005/8/layout/radial6"/>
    <dgm:cxn modelId="{083A3847-ED9A-4019-87CF-F8EF269EF746}" type="presParOf" srcId="{5C87AA76-A9F9-42FA-BD3A-3361E1A2EEE4}" destId="{6C7EF3BC-2E69-4F7E-82C1-31157FBF134D}" srcOrd="22" destOrd="0" presId="urn:microsoft.com/office/officeart/2005/8/layout/radial6"/>
    <dgm:cxn modelId="{9A484CFD-F4C2-435B-8C18-30615BA84C8C}" type="presParOf" srcId="{5C87AA76-A9F9-42FA-BD3A-3361E1A2EEE4}" destId="{B7130115-C826-4EC9-B88A-C16E9CB87463}" srcOrd="23" destOrd="0" presId="urn:microsoft.com/office/officeart/2005/8/layout/radial6"/>
    <dgm:cxn modelId="{C14CC430-CE7E-42A6-B54C-76C67881289B}" type="presParOf" srcId="{5C87AA76-A9F9-42FA-BD3A-3361E1A2EEE4}" destId="{6EE19ADF-3EEE-4F42-980D-71CEE6D832E5}" srcOrd="24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6AF8F-57C4-4A3F-A7E3-D09CE624F6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A9CD2-5532-489D-8772-51D940A2A493}">
      <dgm:prSet phldrT="[Text]"/>
      <dgm:spPr/>
      <dgm:t>
        <a:bodyPr/>
        <a:lstStyle/>
        <a:p>
          <a:r>
            <a:rPr lang="en-US" dirty="0" smtClean="0"/>
            <a:t>Voluntary structure</a:t>
          </a:r>
          <a:endParaRPr lang="en-US" dirty="0"/>
        </a:p>
      </dgm:t>
    </dgm:pt>
    <dgm:pt modelId="{2164944B-0506-4151-A8FB-5F7CF76C7B79}" type="parTrans" cxnId="{518645F0-C196-4DFD-84B8-61C0611ED6F9}">
      <dgm:prSet/>
      <dgm:spPr/>
      <dgm:t>
        <a:bodyPr/>
        <a:lstStyle/>
        <a:p>
          <a:endParaRPr lang="en-US"/>
        </a:p>
      </dgm:t>
    </dgm:pt>
    <dgm:pt modelId="{76C34A7E-2D61-4812-92B0-DC9AD5F2DA35}" type="sibTrans" cxnId="{518645F0-C196-4DFD-84B8-61C0611ED6F9}">
      <dgm:prSet/>
      <dgm:spPr/>
      <dgm:t>
        <a:bodyPr/>
        <a:lstStyle/>
        <a:p>
          <a:endParaRPr lang="en-US"/>
        </a:p>
      </dgm:t>
    </dgm:pt>
    <dgm:pt modelId="{8FF20C9E-A8F2-463E-AAA1-8D8BB87637F0}">
      <dgm:prSet phldrT="[Text]"/>
      <dgm:spPr/>
      <dgm:t>
        <a:bodyPr/>
        <a:lstStyle/>
        <a:p>
          <a:r>
            <a:rPr lang="en-US" dirty="0" smtClean="0"/>
            <a:t>SMGCA</a:t>
          </a:r>
          <a:endParaRPr lang="en-US" dirty="0"/>
        </a:p>
      </dgm:t>
    </dgm:pt>
    <dgm:pt modelId="{4E6ED871-A1CC-496D-8B6A-34EC6003C2DE}" type="parTrans" cxnId="{AD30452B-FC96-4A44-9A33-D30B5D957E08}">
      <dgm:prSet/>
      <dgm:spPr/>
      <dgm:t>
        <a:bodyPr/>
        <a:lstStyle/>
        <a:p>
          <a:endParaRPr lang="en-US"/>
        </a:p>
      </dgm:t>
    </dgm:pt>
    <dgm:pt modelId="{039B8725-582F-467C-8CDF-7FE54D6107C9}" type="sibTrans" cxnId="{AD30452B-FC96-4A44-9A33-D30B5D957E08}">
      <dgm:prSet/>
      <dgm:spPr/>
      <dgm:t>
        <a:bodyPr/>
        <a:lstStyle/>
        <a:p>
          <a:endParaRPr lang="en-US"/>
        </a:p>
      </dgm:t>
    </dgm:pt>
    <dgm:pt modelId="{751E1272-CBAE-4898-9F97-288569C4479C}">
      <dgm:prSet phldrT="[Text]"/>
      <dgm:spPr/>
      <dgm:t>
        <a:bodyPr/>
        <a:lstStyle/>
        <a:p>
          <a:r>
            <a:rPr lang="en-US" dirty="0" smtClean="0"/>
            <a:t>DHS</a:t>
          </a:r>
          <a:endParaRPr lang="en-US" dirty="0"/>
        </a:p>
      </dgm:t>
    </dgm:pt>
    <dgm:pt modelId="{BBA674E4-8555-41CB-B1A9-DBA00DA8A5B3}" type="parTrans" cxnId="{3F35234E-E550-4ADF-B284-AD52001371D3}">
      <dgm:prSet/>
      <dgm:spPr/>
      <dgm:t>
        <a:bodyPr/>
        <a:lstStyle/>
        <a:p>
          <a:endParaRPr lang="en-US"/>
        </a:p>
      </dgm:t>
    </dgm:pt>
    <dgm:pt modelId="{3054C203-D319-4275-9D19-8365719E8633}" type="sibTrans" cxnId="{3F35234E-E550-4ADF-B284-AD52001371D3}">
      <dgm:prSet/>
      <dgm:spPr/>
      <dgm:t>
        <a:bodyPr/>
        <a:lstStyle/>
        <a:p>
          <a:endParaRPr lang="en-US"/>
        </a:p>
      </dgm:t>
    </dgm:pt>
    <dgm:pt modelId="{0013B4C0-F8C2-4787-A4E4-C8029D731C5D}">
      <dgm:prSet phldrT="[Text]"/>
      <dgm:spPr/>
      <dgm:t>
        <a:bodyPr/>
        <a:lstStyle/>
        <a:p>
          <a:r>
            <a:rPr lang="en-US" dirty="0" smtClean="0"/>
            <a:t>DH/CH</a:t>
          </a:r>
          <a:endParaRPr lang="en-US" dirty="0"/>
        </a:p>
      </dgm:t>
    </dgm:pt>
    <dgm:pt modelId="{EAB3422E-2F0C-4021-82D4-87FC081FF139}" type="parTrans" cxnId="{F8045BF8-85C2-4948-A56E-55A5B25ABE31}">
      <dgm:prSet/>
      <dgm:spPr/>
      <dgm:t>
        <a:bodyPr/>
        <a:lstStyle/>
        <a:p>
          <a:endParaRPr lang="en-US"/>
        </a:p>
      </dgm:t>
    </dgm:pt>
    <dgm:pt modelId="{43779F70-3D79-47B8-9EE9-C5B8EC96314E}" type="sibTrans" cxnId="{F8045BF8-85C2-4948-A56E-55A5B25ABE31}">
      <dgm:prSet/>
      <dgm:spPr/>
      <dgm:t>
        <a:bodyPr/>
        <a:lstStyle/>
        <a:p>
          <a:endParaRPr lang="en-US"/>
        </a:p>
      </dgm:t>
    </dgm:pt>
    <dgm:pt modelId="{78A0C6BB-E0A3-410E-B7E1-CB61584A051C}">
      <dgm:prSet/>
      <dgm:spPr/>
      <dgm:t>
        <a:bodyPr/>
        <a:lstStyle/>
        <a:p>
          <a:r>
            <a:rPr lang="en-US" dirty="0" smtClean="0"/>
            <a:t>NHM</a:t>
          </a:r>
          <a:endParaRPr lang="en-US" dirty="0"/>
        </a:p>
      </dgm:t>
    </dgm:pt>
    <dgm:pt modelId="{BEEEDB04-6A38-4CE5-B2A2-F90ABCFA6A62}" type="parTrans" cxnId="{A375A4C2-2A55-468E-8D1F-4064171211B5}">
      <dgm:prSet/>
      <dgm:spPr/>
      <dgm:t>
        <a:bodyPr/>
        <a:lstStyle/>
        <a:p>
          <a:endParaRPr lang="en-US"/>
        </a:p>
      </dgm:t>
    </dgm:pt>
    <dgm:pt modelId="{4797A184-6273-4A5B-BF9F-7C7292EAF84D}" type="sibTrans" cxnId="{A375A4C2-2A55-468E-8D1F-4064171211B5}">
      <dgm:prSet/>
      <dgm:spPr/>
      <dgm:t>
        <a:bodyPr/>
        <a:lstStyle/>
        <a:p>
          <a:endParaRPr lang="en-US"/>
        </a:p>
      </dgm:t>
    </dgm:pt>
    <dgm:pt modelId="{EF4DBF81-38DA-4895-BEE7-B96B0D263544}">
      <dgm:prSet/>
      <dgm:spPr/>
      <dgm:t>
        <a:bodyPr/>
        <a:lstStyle/>
        <a:p>
          <a:r>
            <a:rPr lang="en-US" dirty="0" smtClean="0"/>
            <a:t>ASHA Cell</a:t>
          </a:r>
          <a:endParaRPr lang="en-US" dirty="0"/>
        </a:p>
      </dgm:t>
    </dgm:pt>
    <dgm:pt modelId="{8E290C02-BB51-4424-8252-169BEFE3DF33}" type="parTrans" cxnId="{E5EE3A45-7063-4B14-AFA4-E01EF7E1E951}">
      <dgm:prSet/>
      <dgm:spPr/>
      <dgm:t>
        <a:bodyPr/>
        <a:lstStyle/>
        <a:p>
          <a:endParaRPr lang="en-US"/>
        </a:p>
      </dgm:t>
    </dgm:pt>
    <dgm:pt modelId="{2FAEA4E9-3153-4C2E-973D-F39C327E5FD2}" type="sibTrans" cxnId="{E5EE3A45-7063-4B14-AFA4-E01EF7E1E951}">
      <dgm:prSet/>
      <dgm:spPr/>
      <dgm:t>
        <a:bodyPr/>
        <a:lstStyle/>
        <a:p>
          <a:endParaRPr lang="en-US"/>
        </a:p>
      </dgm:t>
    </dgm:pt>
    <dgm:pt modelId="{B0B199D6-DE60-46B4-9344-9BA2AC258F51}">
      <dgm:prSet/>
      <dgm:spPr/>
      <dgm:t>
        <a:bodyPr/>
        <a:lstStyle/>
        <a:p>
          <a:r>
            <a:rPr lang="en-US" dirty="0" smtClean="0"/>
            <a:t>DMGCA</a:t>
          </a:r>
          <a:endParaRPr lang="en-US" dirty="0"/>
        </a:p>
      </dgm:t>
    </dgm:pt>
    <dgm:pt modelId="{A4A999B5-FC3B-44DF-881E-23F4835D0017}" type="parTrans" cxnId="{FCEC6A67-C7BC-4E0E-B143-01A9AF5D8609}">
      <dgm:prSet/>
      <dgm:spPr/>
      <dgm:t>
        <a:bodyPr/>
        <a:lstStyle/>
        <a:p>
          <a:endParaRPr lang="en-US"/>
        </a:p>
      </dgm:t>
    </dgm:pt>
    <dgm:pt modelId="{65F984D1-8C90-461D-BF33-7CBA48AE911F}" type="sibTrans" cxnId="{FCEC6A67-C7BC-4E0E-B143-01A9AF5D8609}">
      <dgm:prSet/>
      <dgm:spPr/>
      <dgm:t>
        <a:bodyPr/>
        <a:lstStyle/>
        <a:p>
          <a:endParaRPr lang="en-US"/>
        </a:p>
      </dgm:t>
    </dgm:pt>
    <dgm:pt modelId="{0A435C9A-3155-4DE7-B7D2-43CB984ECB44}">
      <dgm:prSet/>
      <dgm:spPr/>
      <dgm:t>
        <a:bodyPr/>
        <a:lstStyle/>
        <a:p>
          <a:r>
            <a:rPr lang="en-US" dirty="0" smtClean="0"/>
            <a:t>DPMU</a:t>
          </a:r>
          <a:endParaRPr lang="en-US" dirty="0"/>
        </a:p>
      </dgm:t>
    </dgm:pt>
    <dgm:pt modelId="{5DC1DBCE-AAF3-413C-A0A9-84D8C6D067CD}" type="parTrans" cxnId="{3DC45034-D35A-4EB2-8F9F-1E926EF2F1C1}">
      <dgm:prSet/>
      <dgm:spPr/>
      <dgm:t>
        <a:bodyPr/>
        <a:lstStyle/>
        <a:p>
          <a:endParaRPr lang="en-US"/>
        </a:p>
      </dgm:t>
    </dgm:pt>
    <dgm:pt modelId="{358855CE-BBD4-4CA8-BDC3-C4D716C9865C}" type="sibTrans" cxnId="{3DC45034-D35A-4EB2-8F9F-1E926EF2F1C1}">
      <dgm:prSet/>
      <dgm:spPr/>
      <dgm:t>
        <a:bodyPr/>
        <a:lstStyle/>
        <a:p>
          <a:endParaRPr lang="en-US"/>
        </a:p>
      </dgm:t>
    </dgm:pt>
    <dgm:pt modelId="{FB3E975E-2F7A-4D2F-BD57-8CDF6C720D80}">
      <dgm:prSet/>
      <dgm:spPr/>
      <dgm:t>
        <a:bodyPr/>
        <a:lstStyle/>
        <a:p>
          <a:r>
            <a:rPr lang="en-US" dirty="0" smtClean="0"/>
            <a:t>CHC</a:t>
          </a:r>
          <a:endParaRPr lang="en-US" dirty="0"/>
        </a:p>
      </dgm:t>
    </dgm:pt>
    <dgm:pt modelId="{2EC28223-71DA-4DFF-9742-590484EBD32B}" type="parTrans" cxnId="{7A5AC19D-14F7-4A73-9A01-44CFE2C11D0C}">
      <dgm:prSet/>
      <dgm:spPr/>
      <dgm:t>
        <a:bodyPr/>
        <a:lstStyle/>
        <a:p>
          <a:endParaRPr lang="en-US"/>
        </a:p>
      </dgm:t>
    </dgm:pt>
    <dgm:pt modelId="{F046226D-BB23-4B29-B297-08BBC1ED5EA6}" type="sibTrans" cxnId="{7A5AC19D-14F7-4A73-9A01-44CFE2C11D0C}">
      <dgm:prSet/>
      <dgm:spPr/>
      <dgm:t>
        <a:bodyPr/>
        <a:lstStyle/>
        <a:p>
          <a:endParaRPr lang="en-US"/>
        </a:p>
      </dgm:t>
    </dgm:pt>
    <dgm:pt modelId="{F7186978-D248-400E-A7E2-6D1F96BF1F06}">
      <dgm:prSet phldrT="[Text]"/>
      <dgm:spPr/>
      <dgm:t>
        <a:bodyPr/>
        <a:lstStyle/>
        <a:p>
          <a:r>
            <a:rPr lang="en-US" dirty="0" smtClean="0"/>
            <a:t>CAH- MP</a:t>
          </a:r>
          <a:endParaRPr lang="en-US" dirty="0"/>
        </a:p>
      </dgm:t>
    </dgm:pt>
    <dgm:pt modelId="{7842B85C-7E78-4151-9EF9-4A82D9584495}" type="sibTrans" cxnId="{181EE905-5689-426A-959D-9EC763A2E64B}">
      <dgm:prSet/>
      <dgm:spPr/>
      <dgm:t>
        <a:bodyPr/>
        <a:lstStyle/>
        <a:p>
          <a:endParaRPr lang="en-US"/>
        </a:p>
      </dgm:t>
    </dgm:pt>
    <dgm:pt modelId="{CFA2A098-F021-4B40-90F1-72B578021C84}" type="parTrans" cxnId="{181EE905-5689-426A-959D-9EC763A2E64B}">
      <dgm:prSet/>
      <dgm:spPr/>
      <dgm:t>
        <a:bodyPr/>
        <a:lstStyle/>
        <a:p>
          <a:endParaRPr lang="en-US"/>
        </a:p>
      </dgm:t>
    </dgm:pt>
    <dgm:pt modelId="{81DF36E7-C649-4CF6-923C-49C6559EF266}">
      <dgm:prSet/>
      <dgm:spPr/>
      <dgm:t>
        <a:bodyPr/>
        <a:lstStyle/>
        <a:p>
          <a:r>
            <a:rPr lang="en-US" dirty="0" smtClean="0"/>
            <a:t>Levels</a:t>
          </a:r>
          <a:endParaRPr lang="en-US" dirty="0"/>
        </a:p>
      </dgm:t>
    </dgm:pt>
    <dgm:pt modelId="{A62A1FD0-38DB-4DFE-96B0-22B1551BAABD}" type="parTrans" cxnId="{4F5243B9-D865-4612-88D6-16933542B642}">
      <dgm:prSet/>
      <dgm:spPr/>
      <dgm:t>
        <a:bodyPr/>
        <a:lstStyle/>
        <a:p>
          <a:endParaRPr lang="en-US"/>
        </a:p>
      </dgm:t>
    </dgm:pt>
    <dgm:pt modelId="{35BC8452-876B-4DB9-A4F8-2FA61F082BEF}" type="sibTrans" cxnId="{4F5243B9-D865-4612-88D6-16933542B642}">
      <dgm:prSet/>
      <dgm:spPr/>
      <dgm:t>
        <a:bodyPr/>
        <a:lstStyle/>
        <a:p>
          <a:endParaRPr lang="en-US"/>
        </a:p>
      </dgm:t>
    </dgm:pt>
    <dgm:pt modelId="{30D8BA1F-527A-4BCB-B0B1-7595815CD38E}">
      <dgm:prSet/>
      <dgm:spPr/>
      <dgm:t>
        <a:bodyPr/>
        <a:lstStyle/>
        <a:p>
          <a:r>
            <a:rPr lang="en-US" dirty="0" smtClean="0"/>
            <a:t>State</a:t>
          </a:r>
          <a:endParaRPr lang="en-US" dirty="0"/>
        </a:p>
      </dgm:t>
    </dgm:pt>
    <dgm:pt modelId="{75AB8A70-37C4-4E56-BB68-5930E2C27256}" type="parTrans" cxnId="{8C7A1EE9-24FE-470D-9FB3-797DB35E7F68}">
      <dgm:prSet/>
      <dgm:spPr/>
      <dgm:t>
        <a:bodyPr/>
        <a:lstStyle/>
        <a:p>
          <a:endParaRPr lang="en-US"/>
        </a:p>
      </dgm:t>
    </dgm:pt>
    <dgm:pt modelId="{5861FC5A-422A-4AD5-B6A0-C781D3010E39}" type="sibTrans" cxnId="{8C7A1EE9-24FE-470D-9FB3-797DB35E7F68}">
      <dgm:prSet/>
      <dgm:spPr/>
      <dgm:t>
        <a:bodyPr/>
        <a:lstStyle/>
        <a:p>
          <a:endParaRPr lang="en-US"/>
        </a:p>
      </dgm:t>
    </dgm:pt>
    <dgm:pt modelId="{1F4F93C1-FD90-43C4-AC6A-EF8EAF74A4BE}">
      <dgm:prSet/>
      <dgm:spPr/>
      <dgm:t>
        <a:bodyPr/>
        <a:lstStyle/>
        <a:p>
          <a:r>
            <a:rPr lang="en-US" dirty="0" smtClean="0"/>
            <a:t>District</a:t>
          </a:r>
          <a:endParaRPr lang="en-US" dirty="0"/>
        </a:p>
      </dgm:t>
    </dgm:pt>
    <dgm:pt modelId="{13D1D8DE-042A-4F2D-9211-212E3054348E}" type="parTrans" cxnId="{E607C0A2-0AB9-493A-BC94-72F134468818}">
      <dgm:prSet/>
      <dgm:spPr/>
      <dgm:t>
        <a:bodyPr/>
        <a:lstStyle/>
        <a:p>
          <a:endParaRPr lang="en-US"/>
        </a:p>
      </dgm:t>
    </dgm:pt>
    <dgm:pt modelId="{C8325813-F60B-4655-8401-5C95BE221C6D}" type="sibTrans" cxnId="{E607C0A2-0AB9-493A-BC94-72F134468818}">
      <dgm:prSet/>
      <dgm:spPr/>
      <dgm:t>
        <a:bodyPr/>
        <a:lstStyle/>
        <a:p>
          <a:endParaRPr lang="en-US"/>
        </a:p>
      </dgm:t>
    </dgm:pt>
    <dgm:pt modelId="{8000FC16-4DCC-49F0-A238-37E3EAF8A277}">
      <dgm:prSet/>
      <dgm:spPr/>
      <dgm:t>
        <a:bodyPr/>
        <a:lstStyle/>
        <a:p>
          <a:r>
            <a:rPr lang="en-US" dirty="0" smtClean="0"/>
            <a:t>BPMU</a:t>
          </a:r>
          <a:endParaRPr lang="en-US" dirty="0"/>
        </a:p>
      </dgm:t>
    </dgm:pt>
    <dgm:pt modelId="{045408CB-F178-4608-898A-B3D041D0F092}" type="parTrans" cxnId="{ACAC380F-C3F0-44B2-BE6C-C62B2773AC67}">
      <dgm:prSet/>
      <dgm:spPr/>
      <dgm:t>
        <a:bodyPr/>
        <a:lstStyle/>
        <a:p>
          <a:endParaRPr lang="en-US"/>
        </a:p>
      </dgm:t>
    </dgm:pt>
    <dgm:pt modelId="{3C5A6336-40CA-4A46-B911-EC4E81D6E807}" type="sibTrans" cxnId="{ACAC380F-C3F0-44B2-BE6C-C62B2773AC67}">
      <dgm:prSet/>
      <dgm:spPr/>
      <dgm:t>
        <a:bodyPr/>
        <a:lstStyle/>
        <a:p>
          <a:endParaRPr lang="en-US"/>
        </a:p>
      </dgm:t>
    </dgm:pt>
    <dgm:pt modelId="{3F57606D-EA1E-4514-9CBF-D0370D7BA167}">
      <dgm:prSet/>
      <dgm:spPr/>
      <dgm:t>
        <a:bodyPr/>
        <a:lstStyle/>
        <a:p>
          <a:r>
            <a:rPr lang="en-US" dirty="0" smtClean="0"/>
            <a:t>BMGCA</a:t>
          </a:r>
          <a:endParaRPr lang="en-US" dirty="0"/>
        </a:p>
      </dgm:t>
    </dgm:pt>
    <dgm:pt modelId="{5522B65D-0AAD-4B62-AD10-B7D28E8623CF}" type="parTrans" cxnId="{FB73A5ED-C341-4A8A-954F-5520783BC1D7}">
      <dgm:prSet/>
      <dgm:spPr/>
      <dgm:t>
        <a:bodyPr/>
        <a:lstStyle/>
        <a:p>
          <a:endParaRPr lang="en-US"/>
        </a:p>
      </dgm:t>
    </dgm:pt>
    <dgm:pt modelId="{63BE5537-471D-49AC-9F12-2660C8C98F4A}" type="sibTrans" cxnId="{FB73A5ED-C341-4A8A-954F-5520783BC1D7}">
      <dgm:prSet/>
      <dgm:spPr/>
      <dgm:t>
        <a:bodyPr/>
        <a:lstStyle/>
        <a:p>
          <a:endParaRPr lang="en-US"/>
        </a:p>
      </dgm:t>
    </dgm:pt>
    <dgm:pt modelId="{7BA6C148-DC5F-474F-8C9A-DCDA433241EA}">
      <dgm:prSet/>
      <dgm:spPr/>
      <dgm:t>
        <a:bodyPr/>
        <a:lstStyle/>
        <a:p>
          <a:r>
            <a:rPr lang="en-US" dirty="0" smtClean="0"/>
            <a:t>Block</a:t>
          </a:r>
          <a:endParaRPr lang="en-US" dirty="0"/>
        </a:p>
      </dgm:t>
    </dgm:pt>
    <dgm:pt modelId="{D8F09947-7235-4B12-8BC9-671A1B5918CC}" type="parTrans" cxnId="{9F6ECA37-06ED-4A7B-B87C-0D2063C3D6B6}">
      <dgm:prSet/>
      <dgm:spPr/>
      <dgm:t>
        <a:bodyPr/>
        <a:lstStyle/>
        <a:p>
          <a:endParaRPr lang="en-US"/>
        </a:p>
      </dgm:t>
    </dgm:pt>
    <dgm:pt modelId="{D0350F3B-EA5A-462C-B562-7C5F4BE92547}" type="sibTrans" cxnId="{9F6ECA37-06ED-4A7B-B87C-0D2063C3D6B6}">
      <dgm:prSet/>
      <dgm:spPr/>
      <dgm:t>
        <a:bodyPr/>
        <a:lstStyle/>
        <a:p>
          <a:endParaRPr lang="en-US"/>
        </a:p>
      </dgm:t>
    </dgm:pt>
    <dgm:pt modelId="{C7B627B1-AD02-4CB1-83C5-19BB2D378183}">
      <dgm:prSet/>
      <dgm:spPr/>
      <dgm:t>
        <a:bodyPr/>
        <a:lstStyle/>
        <a:p>
          <a:r>
            <a:rPr lang="en-US" dirty="0" smtClean="0"/>
            <a:t>PHC</a:t>
          </a:r>
          <a:endParaRPr lang="en-US" dirty="0"/>
        </a:p>
      </dgm:t>
    </dgm:pt>
    <dgm:pt modelId="{D247BF65-934C-479A-8D3D-32A330A8AE1F}" type="parTrans" cxnId="{4E6CB845-B871-41D1-B888-442D576AEB0C}">
      <dgm:prSet/>
      <dgm:spPr/>
      <dgm:t>
        <a:bodyPr/>
        <a:lstStyle/>
        <a:p>
          <a:endParaRPr lang="en-US"/>
        </a:p>
      </dgm:t>
    </dgm:pt>
    <dgm:pt modelId="{D8563FA9-EA0A-4DB1-AAD6-09B7EA4791D9}" type="sibTrans" cxnId="{4E6CB845-B871-41D1-B888-442D576AEB0C}">
      <dgm:prSet/>
      <dgm:spPr/>
      <dgm:t>
        <a:bodyPr/>
        <a:lstStyle/>
        <a:p>
          <a:endParaRPr lang="en-US"/>
        </a:p>
      </dgm:t>
    </dgm:pt>
    <dgm:pt modelId="{D6E8E6A4-5A79-4571-8B61-8DB4915D8DAE}">
      <dgm:prSet/>
      <dgm:spPr/>
      <dgm:t>
        <a:bodyPr/>
        <a:lstStyle/>
        <a:p>
          <a:r>
            <a:rPr lang="en-US" dirty="0" smtClean="0"/>
            <a:t>Village</a:t>
          </a:r>
          <a:endParaRPr lang="en-US" dirty="0"/>
        </a:p>
      </dgm:t>
    </dgm:pt>
    <dgm:pt modelId="{AFE1F501-307C-4106-BFF4-B659F4E1C1CE}" type="parTrans" cxnId="{21460B97-6F37-4F6B-9F95-A503855AC45D}">
      <dgm:prSet/>
      <dgm:spPr/>
      <dgm:t>
        <a:bodyPr/>
        <a:lstStyle/>
        <a:p>
          <a:endParaRPr lang="en-US"/>
        </a:p>
      </dgm:t>
    </dgm:pt>
    <dgm:pt modelId="{93DE4CC8-A6F7-4C7C-9BAB-75BCE6CD9F66}" type="sibTrans" cxnId="{21460B97-6F37-4F6B-9F95-A503855AC45D}">
      <dgm:prSet/>
      <dgm:spPr/>
      <dgm:t>
        <a:bodyPr/>
        <a:lstStyle/>
        <a:p>
          <a:endParaRPr lang="en-US"/>
        </a:p>
      </dgm:t>
    </dgm:pt>
    <dgm:pt modelId="{0DD80E05-AB98-4FA2-BB01-CCB505906C53}">
      <dgm:prSet/>
      <dgm:spPr/>
      <dgm:t>
        <a:bodyPr/>
        <a:lstStyle/>
        <a:p>
          <a:r>
            <a:rPr lang="en-US" dirty="0" smtClean="0"/>
            <a:t>VHSNC</a:t>
          </a:r>
          <a:endParaRPr lang="en-US" dirty="0"/>
        </a:p>
      </dgm:t>
    </dgm:pt>
    <dgm:pt modelId="{0FE4DB31-44BA-4EFD-8D04-C03A7EF53D0C}" type="parTrans" cxnId="{5688B35E-BF79-4B7B-B8F5-17FC7BBCB833}">
      <dgm:prSet/>
      <dgm:spPr/>
      <dgm:t>
        <a:bodyPr/>
        <a:lstStyle/>
        <a:p>
          <a:endParaRPr lang="en-US"/>
        </a:p>
      </dgm:t>
    </dgm:pt>
    <dgm:pt modelId="{90B8427E-CD81-4434-8A62-F435A2B72E5E}" type="sibTrans" cxnId="{5688B35E-BF79-4B7B-B8F5-17FC7BBCB833}">
      <dgm:prSet/>
      <dgm:spPr/>
      <dgm:t>
        <a:bodyPr/>
        <a:lstStyle/>
        <a:p>
          <a:endParaRPr lang="en-US"/>
        </a:p>
      </dgm:t>
    </dgm:pt>
    <dgm:pt modelId="{532C74C9-25B4-498A-A8E3-C8F97E3F31C5}" type="pres">
      <dgm:prSet presAssocID="{A246AF8F-57C4-4A3F-A7E3-D09CE624F6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A595DE-7736-43F4-97B1-81F1906E9E51}" type="pres">
      <dgm:prSet presAssocID="{F7186978-D248-400E-A7E2-6D1F96BF1F06}" presName="hierRoot1" presStyleCnt="0"/>
      <dgm:spPr/>
    </dgm:pt>
    <dgm:pt modelId="{A651F52D-05F0-415E-933A-C59612A1D126}" type="pres">
      <dgm:prSet presAssocID="{F7186978-D248-400E-A7E2-6D1F96BF1F06}" presName="composite" presStyleCnt="0"/>
      <dgm:spPr/>
    </dgm:pt>
    <dgm:pt modelId="{BBD60AF5-DB55-4C00-965B-54228FF66A6E}" type="pres">
      <dgm:prSet presAssocID="{F7186978-D248-400E-A7E2-6D1F96BF1F06}" presName="background" presStyleLbl="node0" presStyleIdx="0" presStyleCnt="1"/>
      <dgm:spPr/>
    </dgm:pt>
    <dgm:pt modelId="{A6211A54-892D-4B79-899C-21D17DC7E8B6}" type="pres">
      <dgm:prSet presAssocID="{F7186978-D248-400E-A7E2-6D1F96BF1F0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29E6A6-304C-46F5-9118-A98FAEDC315F}" type="pres">
      <dgm:prSet presAssocID="{F7186978-D248-400E-A7E2-6D1F96BF1F06}" presName="hierChild2" presStyleCnt="0"/>
      <dgm:spPr/>
    </dgm:pt>
    <dgm:pt modelId="{2C752218-16B7-4A96-A42C-1A3B0DA50C92}" type="pres">
      <dgm:prSet presAssocID="{A62A1FD0-38DB-4DFE-96B0-22B1551BAABD}" presName="Name10" presStyleLbl="parChTrans1D2" presStyleIdx="0" presStyleCnt="4"/>
      <dgm:spPr/>
      <dgm:t>
        <a:bodyPr/>
        <a:lstStyle/>
        <a:p>
          <a:endParaRPr lang="en-US"/>
        </a:p>
      </dgm:t>
    </dgm:pt>
    <dgm:pt modelId="{9C663212-54A6-41A1-A724-7BB81AE4FC5F}" type="pres">
      <dgm:prSet presAssocID="{81DF36E7-C649-4CF6-923C-49C6559EF266}" presName="hierRoot2" presStyleCnt="0"/>
      <dgm:spPr/>
    </dgm:pt>
    <dgm:pt modelId="{C69647C4-99F9-4163-8E40-67A88AAC7417}" type="pres">
      <dgm:prSet presAssocID="{81DF36E7-C649-4CF6-923C-49C6559EF266}" presName="composite2" presStyleCnt="0"/>
      <dgm:spPr/>
    </dgm:pt>
    <dgm:pt modelId="{476D19E8-B0F7-4F93-88BD-E4F4DC1E31CA}" type="pres">
      <dgm:prSet presAssocID="{81DF36E7-C649-4CF6-923C-49C6559EF266}" presName="background2" presStyleLbl="node2" presStyleIdx="0" presStyleCnt="4"/>
      <dgm:spPr/>
    </dgm:pt>
    <dgm:pt modelId="{F27B84AF-06DD-4F47-9290-3C9E12BB5BC1}" type="pres">
      <dgm:prSet presAssocID="{81DF36E7-C649-4CF6-923C-49C6559EF26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7A5CA-89AB-451B-964B-61ECDC65C596}" type="pres">
      <dgm:prSet presAssocID="{81DF36E7-C649-4CF6-923C-49C6559EF266}" presName="hierChild3" presStyleCnt="0"/>
      <dgm:spPr/>
    </dgm:pt>
    <dgm:pt modelId="{F137C4D3-63F1-4147-A070-A2069FA733A0}" type="pres">
      <dgm:prSet presAssocID="{75AB8A70-37C4-4E56-BB68-5930E2C27256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470367F-EAD1-46B5-93D2-6CCDB83DB3EE}" type="pres">
      <dgm:prSet presAssocID="{30D8BA1F-527A-4BCB-B0B1-7595815CD38E}" presName="hierRoot3" presStyleCnt="0"/>
      <dgm:spPr/>
    </dgm:pt>
    <dgm:pt modelId="{E978F2DB-A69A-4356-BBBF-FDD672811666}" type="pres">
      <dgm:prSet presAssocID="{30D8BA1F-527A-4BCB-B0B1-7595815CD38E}" presName="composite3" presStyleCnt="0"/>
      <dgm:spPr/>
    </dgm:pt>
    <dgm:pt modelId="{59F14BB3-8B80-4DE3-998E-4F785D4A0FDC}" type="pres">
      <dgm:prSet presAssocID="{30D8BA1F-527A-4BCB-B0B1-7595815CD38E}" presName="background3" presStyleLbl="node3" presStyleIdx="0" presStyleCnt="4"/>
      <dgm:spPr/>
    </dgm:pt>
    <dgm:pt modelId="{DE41F269-6816-4318-9F3C-9A7997E63448}" type="pres">
      <dgm:prSet presAssocID="{30D8BA1F-527A-4BCB-B0B1-7595815CD38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AF87E1-5377-4615-890E-360B88AF8577}" type="pres">
      <dgm:prSet presAssocID="{30D8BA1F-527A-4BCB-B0B1-7595815CD38E}" presName="hierChild4" presStyleCnt="0"/>
      <dgm:spPr/>
    </dgm:pt>
    <dgm:pt modelId="{99E835B3-AEB8-4E75-A515-BCBBB70D6CA3}" type="pres">
      <dgm:prSet presAssocID="{13D1D8DE-042A-4F2D-9211-212E3054348E}" presName="Name23" presStyleLbl="parChTrans1D4" presStyleIdx="0" presStyleCnt="10"/>
      <dgm:spPr/>
      <dgm:t>
        <a:bodyPr/>
        <a:lstStyle/>
        <a:p>
          <a:endParaRPr lang="en-US"/>
        </a:p>
      </dgm:t>
    </dgm:pt>
    <dgm:pt modelId="{3A9D5AFE-8B16-43B8-A793-A77B41D84342}" type="pres">
      <dgm:prSet presAssocID="{1F4F93C1-FD90-43C4-AC6A-EF8EAF74A4BE}" presName="hierRoot4" presStyleCnt="0"/>
      <dgm:spPr/>
    </dgm:pt>
    <dgm:pt modelId="{3561E98E-85BA-424A-8A39-3E73A88F8625}" type="pres">
      <dgm:prSet presAssocID="{1F4F93C1-FD90-43C4-AC6A-EF8EAF74A4BE}" presName="composite4" presStyleCnt="0"/>
      <dgm:spPr/>
    </dgm:pt>
    <dgm:pt modelId="{008A1752-916C-4022-9DBF-84520CB3F570}" type="pres">
      <dgm:prSet presAssocID="{1F4F93C1-FD90-43C4-AC6A-EF8EAF74A4BE}" presName="background4" presStyleLbl="node4" presStyleIdx="0" presStyleCnt="10"/>
      <dgm:spPr/>
    </dgm:pt>
    <dgm:pt modelId="{898656DE-CDA2-4FF6-8FB4-752A5170621C}" type="pres">
      <dgm:prSet presAssocID="{1F4F93C1-FD90-43C4-AC6A-EF8EAF74A4BE}" presName="text4" presStyleLbl="fgAcc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92507-FAF6-4E5E-88C1-71AFE3DDEF1B}" type="pres">
      <dgm:prSet presAssocID="{1F4F93C1-FD90-43C4-AC6A-EF8EAF74A4BE}" presName="hierChild5" presStyleCnt="0"/>
      <dgm:spPr/>
    </dgm:pt>
    <dgm:pt modelId="{E90F4D32-FF23-4F86-B5D0-4124C07A7A0E}" type="pres">
      <dgm:prSet presAssocID="{D8F09947-7235-4B12-8BC9-671A1B5918CC}" presName="Name23" presStyleLbl="parChTrans1D4" presStyleIdx="1" presStyleCnt="10"/>
      <dgm:spPr/>
      <dgm:t>
        <a:bodyPr/>
        <a:lstStyle/>
        <a:p>
          <a:endParaRPr lang="en-US"/>
        </a:p>
      </dgm:t>
    </dgm:pt>
    <dgm:pt modelId="{2ECA732B-8304-43E9-AC63-9FD2D1659ACD}" type="pres">
      <dgm:prSet presAssocID="{7BA6C148-DC5F-474F-8C9A-DCDA433241EA}" presName="hierRoot4" presStyleCnt="0"/>
      <dgm:spPr/>
    </dgm:pt>
    <dgm:pt modelId="{9DAA0F72-C664-4E32-97DB-6ED5CAEB11B8}" type="pres">
      <dgm:prSet presAssocID="{7BA6C148-DC5F-474F-8C9A-DCDA433241EA}" presName="composite4" presStyleCnt="0"/>
      <dgm:spPr/>
    </dgm:pt>
    <dgm:pt modelId="{B175E7D0-3BE1-4F1B-BFED-954AEA0B69BF}" type="pres">
      <dgm:prSet presAssocID="{7BA6C148-DC5F-474F-8C9A-DCDA433241EA}" presName="background4" presStyleLbl="node4" presStyleIdx="1" presStyleCnt="10"/>
      <dgm:spPr/>
    </dgm:pt>
    <dgm:pt modelId="{E491FD80-8701-45B8-9787-06205A63FB87}" type="pres">
      <dgm:prSet presAssocID="{7BA6C148-DC5F-474F-8C9A-DCDA433241EA}" presName="text4" presStyleLbl="fgAcc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261585-C32E-4C60-ACAA-615ADFB31A90}" type="pres">
      <dgm:prSet presAssocID="{7BA6C148-DC5F-474F-8C9A-DCDA433241EA}" presName="hierChild5" presStyleCnt="0"/>
      <dgm:spPr/>
    </dgm:pt>
    <dgm:pt modelId="{F24CDBF2-1814-47AD-96F4-3773705AC139}" type="pres">
      <dgm:prSet presAssocID="{2164944B-0506-4151-A8FB-5F7CF76C7B7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5BA666E-FC1C-4230-BA81-D6488A5FEB9E}" type="pres">
      <dgm:prSet presAssocID="{B1BA9CD2-5532-489D-8772-51D940A2A493}" presName="hierRoot2" presStyleCnt="0"/>
      <dgm:spPr/>
    </dgm:pt>
    <dgm:pt modelId="{FCA3903F-BD3C-48F1-ABB2-C7DB9777DFF5}" type="pres">
      <dgm:prSet presAssocID="{B1BA9CD2-5532-489D-8772-51D940A2A493}" presName="composite2" presStyleCnt="0"/>
      <dgm:spPr/>
    </dgm:pt>
    <dgm:pt modelId="{DEEBB0BB-C652-4C0F-882B-D2DD0E6C1A86}" type="pres">
      <dgm:prSet presAssocID="{B1BA9CD2-5532-489D-8772-51D940A2A493}" presName="background2" presStyleLbl="node2" presStyleIdx="1" presStyleCnt="4"/>
      <dgm:spPr/>
    </dgm:pt>
    <dgm:pt modelId="{6DD6EFB6-70A3-487B-9322-330FC06E6C72}" type="pres">
      <dgm:prSet presAssocID="{B1BA9CD2-5532-489D-8772-51D940A2A493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FA7CB-3DCF-4D95-BBA6-D16D5BEB09A5}" type="pres">
      <dgm:prSet presAssocID="{B1BA9CD2-5532-489D-8772-51D940A2A493}" presName="hierChild3" presStyleCnt="0"/>
      <dgm:spPr/>
    </dgm:pt>
    <dgm:pt modelId="{245A8596-873C-4B95-B3A9-D735DE42F882}" type="pres">
      <dgm:prSet presAssocID="{4E6ED871-A1CC-496D-8B6A-34EC6003C2DE}" presName="Name17" presStyleLbl="parChTrans1D3" presStyleIdx="1" presStyleCnt="4"/>
      <dgm:spPr/>
      <dgm:t>
        <a:bodyPr/>
        <a:lstStyle/>
        <a:p>
          <a:endParaRPr lang="en-US"/>
        </a:p>
      </dgm:t>
    </dgm:pt>
    <dgm:pt modelId="{3FA52A27-784A-43E5-B5C5-0B9D20DD6B00}" type="pres">
      <dgm:prSet presAssocID="{8FF20C9E-A8F2-463E-AAA1-8D8BB87637F0}" presName="hierRoot3" presStyleCnt="0"/>
      <dgm:spPr/>
    </dgm:pt>
    <dgm:pt modelId="{122D4341-232F-4BAC-891E-AF4C908C894C}" type="pres">
      <dgm:prSet presAssocID="{8FF20C9E-A8F2-463E-AAA1-8D8BB87637F0}" presName="composite3" presStyleCnt="0"/>
      <dgm:spPr/>
    </dgm:pt>
    <dgm:pt modelId="{A12683EE-293B-48BA-B4E7-C663BD633906}" type="pres">
      <dgm:prSet presAssocID="{8FF20C9E-A8F2-463E-AAA1-8D8BB87637F0}" presName="background3" presStyleLbl="node3" presStyleIdx="1" presStyleCnt="4"/>
      <dgm:spPr/>
    </dgm:pt>
    <dgm:pt modelId="{72467949-4855-49B3-8879-F3F21CE8DC97}" type="pres">
      <dgm:prSet presAssocID="{8FF20C9E-A8F2-463E-AAA1-8D8BB87637F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8DC975-8F43-4E13-891D-5A3EEA7E7070}" type="pres">
      <dgm:prSet presAssocID="{8FF20C9E-A8F2-463E-AAA1-8D8BB87637F0}" presName="hierChild4" presStyleCnt="0"/>
      <dgm:spPr/>
    </dgm:pt>
    <dgm:pt modelId="{2BCF03E4-02F8-4BFF-9CF7-896DDF81B069}" type="pres">
      <dgm:prSet presAssocID="{A4A999B5-FC3B-44DF-881E-23F4835D0017}" presName="Name23" presStyleLbl="parChTrans1D4" presStyleIdx="2" presStyleCnt="10"/>
      <dgm:spPr/>
      <dgm:t>
        <a:bodyPr/>
        <a:lstStyle/>
        <a:p>
          <a:endParaRPr lang="en-US"/>
        </a:p>
      </dgm:t>
    </dgm:pt>
    <dgm:pt modelId="{D83436D1-8739-414D-83A7-F6FF66C21E81}" type="pres">
      <dgm:prSet presAssocID="{B0B199D6-DE60-46B4-9344-9BA2AC258F51}" presName="hierRoot4" presStyleCnt="0"/>
      <dgm:spPr/>
    </dgm:pt>
    <dgm:pt modelId="{59D028F7-B230-4F04-B060-A7C20C1EE671}" type="pres">
      <dgm:prSet presAssocID="{B0B199D6-DE60-46B4-9344-9BA2AC258F51}" presName="composite4" presStyleCnt="0"/>
      <dgm:spPr/>
    </dgm:pt>
    <dgm:pt modelId="{AA1056F6-39FA-42DB-A493-A0A91F34FBA4}" type="pres">
      <dgm:prSet presAssocID="{B0B199D6-DE60-46B4-9344-9BA2AC258F51}" presName="background4" presStyleLbl="node4" presStyleIdx="2" presStyleCnt="10"/>
      <dgm:spPr/>
    </dgm:pt>
    <dgm:pt modelId="{035B4419-8319-4439-BC16-0214A76DB27D}" type="pres">
      <dgm:prSet presAssocID="{B0B199D6-DE60-46B4-9344-9BA2AC258F51}" presName="text4" presStyleLbl="fgAcc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AD1E2-2E42-413B-ACD7-9A2451A38951}" type="pres">
      <dgm:prSet presAssocID="{B0B199D6-DE60-46B4-9344-9BA2AC258F51}" presName="hierChild5" presStyleCnt="0"/>
      <dgm:spPr/>
    </dgm:pt>
    <dgm:pt modelId="{6377586F-3668-4D60-9693-6CD362BA0281}" type="pres">
      <dgm:prSet presAssocID="{5522B65D-0AAD-4B62-AD10-B7D28E8623CF}" presName="Name23" presStyleLbl="parChTrans1D4" presStyleIdx="3" presStyleCnt="10"/>
      <dgm:spPr/>
      <dgm:t>
        <a:bodyPr/>
        <a:lstStyle/>
        <a:p>
          <a:endParaRPr lang="en-US"/>
        </a:p>
      </dgm:t>
    </dgm:pt>
    <dgm:pt modelId="{43E34E7E-A5C0-400D-B0DC-DCE410D4E21A}" type="pres">
      <dgm:prSet presAssocID="{3F57606D-EA1E-4514-9CBF-D0370D7BA167}" presName="hierRoot4" presStyleCnt="0"/>
      <dgm:spPr/>
    </dgm:pt>
    <dgm:pt modelId="{9CCC4F8F-6AB3-4955-B5E1-B6C5C4645019}" type="pres">
      <dgm:prSet presAssocID="{3F57606D-EA1E-4514-9CBF-D0370D7BA167}" presName="composite4" presStyleCnt="0"/>
      <dgm:spPr/>
    </dgm:pt>
    <dgm:pt modelId="{8481C166-7CD9-4FE6-B925-146025E123D1}" type="pres">
      <dgm:prSet presAssocID="{3F57606D-EA1E-4514-9CBF-D0370D7BA167}" presName="background4" presStyleLbl="node4" presStyleIdx="3" presStyleCnt="10"/>
      <dgm:spPr/>
    </dgm:pt>
    <dgm:pt modelId="{9527449B-DEBA-4E1C-A7AD-1FAF2B34D1B5}" type="pres">
      <dgm:prSet presAssocID="{3F57606D-EA1E-4514-9CBF-D0370D7BA167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45A5C-46ED-4B49-9C86-3310F7825048}" type="pres">
      <dgm:prSet presAssocID="{3F57606D-EA1E-4514-9CBF-D0370D7BA167}" presName="hierChild5" presStyleCnt="0"/>
      <dgm:spPr/>
    </dgm:pt>
    <dgm:pt modelId="{BD2BC35E-D062-4359-B275-5C08F01D8944}" type="pres">
      <dgm:prSet presAssocID="{0FE4DB31-44BA-4EFD-8D04-C03A7EF53D0C}" presName="Name23" presStyleLbl="parChTrans1D4" presStyleIdx="4" presStyleCnt="10"/>
      <dgm:spPr/>
      <dgm:t>
        <a:bodyPr/>
        <a:lstStyle/>
        <a:p>
          <a:endParaRPr lang="en-US"/>
        </a:p>
      </dgm:t>
    </dgm:pt>
    <dgm:pt modelId="{49AD5C72-52D9-4FC5-AB09-09277C6AA11C}" type="pres">
      <dgm:prSet presAssocID="{0DD80E05-AB98-4FA2-BB01-CCB505906C53}" presName="hierRoot4" presStyleCnt="0"/>
      <dgm:spPr/>
    </dgm:pt>
    <dgm:pt modelId="{E07585CC-80D3-4870-A262-1A4A5CD43757}" type="pres">
      <dgm:prSet presAssocID="{0DD80E05-AB98-4FA2-BB01-CCB505906C53}" presName="composite4" presStyleCnt="0"/>
      <dgm:spPr/>
    </dgm:pt>
    <dgm:pt modelId="{387EE765-5CC3-4B2E-B016-0F58B6A38010}" type="pres">
      <dgm:prSet presAssocID="{0DD80E05-AB98-4FA2-BB01-CCB505906C53}" presName="background4" presStyleLbl="node4" presStyleIdx="4" presStyleCnt="10"/>
      <dgm:spPr/>
    </dgm:pt>
    <dgm:pt modelId="{E31D78E0-D273-4C87-BD26-8522F7B38637}" type="pres">
      <dgm:prSet presAssocID="{0DD80E05-AB98-4FA2-BB01-CCB505906C53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15D638-47A1-4B50-A109-D9CA62E8033A}" type="pres">
      <dgm:prSet presAssocID="{0DD80E05-AB98-4FA2-BB01-CCB505906C53}" presName="hierChild5" presStyleCnt="0"/>
      <dgm:spPr/>
    </dgm:pt>
    <dgm:pt modelId="{FBDA7A1F-6A96-4C10-A89F-0B1883E35977}" type="pres">
      <dgm:prSet presAssocID="{BEEEDB04-6A38-4CE5-B2A2-F90ABCFA6A62}" presName="Name10" presStyleLbl="parChTrans1D2" presStyleIdx="2" presStyleCnt="4"/>
      <dgm:spPr/>
      <dgm:t>
        <a:bodyPr/>
        <a:lstStyle/>
        <a:p>
          <a:endParaRPr lang="en-US"/>
        </a:p>
      </dgm:t>
    </dgm:pt>
    <dgm:pt modelId="{DE7789B1-BF2B-41F5-A776-21ADE38D6615}" type="pres">
      <dgm:prSet presAssocID="{78A0C6BB-E0A3-410E-B7E1-CB61584A051C}" presName="hierRoot2" presStyleCnt="0"/>
      <dgm:spPr/>
    </dgm:pt>
    <dgm:pt modelId="{398B1340-7659-48EE-ADBA-9C1F9274BC9C}" type="pres">
      <dgm:prSet presAssocID="{78A0C6BB-E0A3-410E-B7E1-CB61584A051C}" presName="composite2" presStyleCnt="0"/>
      <dgm:spPr/>
    </dgm:pt>
    <dgm:pt modelId="{655C07AD-3BD2-41CF-AB4F-86DDA31CC40B}" type="pres">
      <dgm:prSet presAssocID="{78A0C6BB-E0A3-410E-B7E1-CB61584A051C}" presName="background2" presStyleLbl="node2" presStyleIdx="2" presStyleCnt="4"/>
      <dgm:spPr/>
    </dgm:pt>
    <dgm:pt modelId="{A221088F-D65C-457D-A41A-42789B811B2E}" type="pres">
      <dgm:prSet presAssocID="{78A0C6BB-E0A3-410E-B7E1-CB61584A051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09598D-C1C1-4DF6-B456-0EEAF92A28F1}" type="pres">
      <dgm:prSet presAssocID="{78A0C6BB-E0A3-410E-B7E1-CB61584A051C}" presName="hierChild3" presStyleCnt="0"/>
      <dgm:spPr/>
    </dgm:pt>
    <dgm:pt modelId="{2794D4A5-5380-466A-8354-4E93FE3AE46F}" type="pres">
      <dgm:prSet presAssocID="{8E290C02-BB51-4424-8252-169BEFE3DF3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7F8802F-43DB-47CB-AAE0-3F1EB82FD1C0}" type="pres">
      <dgm:prSet presAssocID="{EF4DBF81-38DA-4895-BEE7-B96B0D263544}" presName="hierRoot3" presStyleCnt="0"/>
      <dgm:spPr/>
    </dgm:pt>
    <dgm:pt modelId="{9262B9AA-5E57-4F5D-B4A5-A10A140FF130}" type="pres">
      <dgm:prSet presAssocID="{EF4DBF81-38DA-4895-BEE7-B96B0D263544}" presName="composite3" presStyleCnt="0"/>
      <dgm:spPr/>
    </dgm:pt>
    <dgm:pt modelId="{64B7972A-64B8-414C-A335-B1B6FD1A0687}" type="pres">
      <dgm:prSet presAssocID="{EF4DBF81-38DA-4895-BEE7-B96B0D263544}" presName="background3" presStyleLbl="node3" presStyleIdx="2" presStyleCnt="4"/>
      <dgm:spPr/>
    </dgm:pt>
    <dgm:pt modelId="{B22334C7-1FB0-4F86-8BBA-692C2BF1BFBD}" type="pres">
      <dgm:prSet presAssocID="{EF4DBF81-38DA-4895-BEE7-B96B0D263544}" presName="text3" presStyleLbl="fgAcc3" presStyleIdx="2" presStyleCnt="4" custLinFactNeighborX="985" custLinFactNeighborY="-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B23663-ACAA-4D98-802D-59AC5829E015}" type="pres">
      <dgm:prSet presAssocID="{EF4DBF81-38DA-4895-BEE7-B96B0D263544}" presName="hierChild4" presStyleCnt="0"/>
      <dgm:spPr/>
    </dgm:pt>
    <dgm:pt modelId="{A6680172-FD1C-45CE-8C5D-0BE40E8EB7CA}" type="pres">
      <dgm:prSet presAssocID="{5DC1DBCE-AAF3-413C-A0A9-84D8C6D067CD}" presName="Name23" presStyleLbl="parChTrans1D4" presStyleIdx="5" presStyleCnt="10"/>
      <dgm:spPr/>
      <dgm:t>
        <a:bodyPr/>
        <a:lstStyle/>
        <a:p>
          <a:endParaRPr lang="en-US"/>
        </a:p>
      </dgm:t>
    </dgm:pt>
    <dgm:pt modelId="{5A7A683B-4D32-4292-A5A9-4A9DA748E801}" type="pres">
      <dgm:prSet presAssocID="{0A435C9A-3155-4DE7-B7D2-43CB984ECB44}" presName="hierRoot4" presStyleCnt="0"/>
      <dgm:spPr/>
    </dgm:pt>
    <dgm:pt modelId="{957F06F4-D489-49A4-85AB-C0CF316B09D8}" type="pres">
      <dgm:prSet presAssocID="{0A435C9A-3155-4DE7-B7D2-43CB984ECB44}" presName="composite4" presStyleCnt="0"/>
      <dgm:spPr/>
    </dgm:pt>
    <dgm:pt modelId="{0004DBD2-1A1E-41DC-86C3-822560E3E356}" type="pres">
      <dgm:prSet presAssocID="{0A435C9A-3155-4DE7-B7D2-43CB984ECB44}" presName="background4" presStyleLbl="node4" presStyleIdx="5" presStyleCnt="10"/>
      <dgm:spPr/>
    </dgm:pt>
    <dgm:pt modelId="{FD35571D-0706-4416-8120-5E4C5696D4AA}" type="pres">
      <dgm:prSet presAssocID="{0A435C9A-3155-4DE7-B7D2-43CB984ECB44}" presName="text4" presStyleLbl="fgAcc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FB351-9FFC-4DD7-8450-910B6B6EE879}" type="pres">
      <dgm:prSet presAssocID="{0A435C9A-3155-4DE7-B7D2-43CB984ECB44}" presName="hierChild5" presStyleCnt="0"/>
      <dgm:spPr/>
    </dgm:pt>
    <dgm:pt modelId="{61FC7CBD-E1A8-4B60-BD78-DEDF6FEBCBB9}" type="pres">
      <dgm:prSet presAssocID="{045408CB-F178-4608-898A-B3D041D0F092}" presName="Name23" presStyleLbl="parChTrans1D4" presStyleIdx="6" presStyleCnt="10"/>
      <dgm:spPr/>
      <dgm:t>
        <a:bodyPr/>
        <a:lstStyle/>
        <a:p>
          <a:endParaRPr lang="en-US"/>
        </a:p>
      </dgm:t>
    </dgm:pt>
    <dgm:pt modelId="{376C4FB5-0C4F-4C51-AB3A-C1FAA816B613}" type="pres">
      <dgm:prSet presAssocID="{8000FC16-4DCC-49F0-A238-37E3EAF8A277}" presName="hierRoot4" presStyleCnt="0"/>
      <dgm:spPr/>
    </dgm:pt>
    <dgm:pt modelId="{B7E1DC56-6AB8-47E2-BEA7-6D2F1B8A664A}" type="pres">
      <dgm:prSet presAssocID="{8000FC16-4DCC-49F0-A238-37E3EAF8A277}" presName="composite4" presStyleCnt="0"/>
      <dgm:spPr/>
    </dgm:pt>
    <dgm:pt modelId="{B1C4000C-CF96-460A-AA5E-8E135F34DD58}" type="pres">
      <dgm:prSet presAssocID="{8000FC16-4DCC-49F0-A238-37E3EAF8A277}" presName="background4" presStyleLbl="node4" presStyleIdx="6" presStyleCnt="10"/>
      <dgm:spPr/>
    </dgm:pt>
    <dgm:pt modelId="{4CD10897-93A9-4ABE-AC15-CCE2B6687439}" type="pres">
      <dgm:prSet presAssocID="{8000FC16-4DCC-49F0-A238-37E3EAF8A277}" presName="text4" presStyleLbl="fgAcc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39A7C3-D4EA-4BAB-8AF7-51EB370837C1}" type="pres">
      <dgm:prSet presAssocID="{8000FC16-4DCC-49F0-A238-37E3EAF8A277}" presName="hierChild5" presStyleCnt="0"/>
      <dgm:spPr/>
    </dgm:pt>
    <dgm:pt modelId="{6B008A34-E27B-49DA-A102-964DAD298B7C}" type="pres">
      <dgm:prSet presAssocID="{BBA674E4-8555-41CB-B1A9-DBA00DA8A5B3}" presName="Name10" presStyleLbl="parChTrans1D2" presStyleIdx="3" presStyleCnt="4"/>
      <dgm:spPr/>
      <dgm:t>
        <a:bodyPr/>
        <a:lstStyle/>
        <a:p>
          <a:endParaRPr lang="en-US"/>
        </a:p>
      </dgm:t>
    </dgm:pt>
    <dgm:pt modelId="{5A455AD0-9E01-4C38-AC40-C67F30F3586F}" type="pres">
      <dgm:prSet presAssocID="{751E1272-CBAE-4898-9F97-288569C4479C}" presName="hierRoot2" presStyleCnt="0"/>
      <dgm:spPr/>
    </dgm:pt>
    <dgm:pt modelId="{17FA8C87-3F7B-4C6C-B0C4-122B68E26766}" type="pres">
      <dgm:prSet presAssocID="{751E1272-CBAE-4898-9F97-288569C4479C}" presName="composite2" presStyleCnt="0"/>
      <dgm:spPr/>
    </dgm:pt>
    <dgm:pt modelId="{4E4D2EC7-B34B-4D18-A898-F870C05E1F48}" type="pres">
      <dgm:prSet presAssocID="{751E1272-CBAE-4898-9F97-288569C4479C}" presName="background2" presStyleLbl="node2" presStyleIdx="3" presStyleCnt="4"/>
      <dgm:spPr/>
    </dgm:pt>
    <dgm:pt modelId="{433D0A3A-B751-4A21-97FC-CA7679A802B6}" type="pres">
      <dgm:prSet presAssocID="{751E1272-CBAE-4898-9F97-288569C4479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34F860-EE41-4245-BEDD-0549918C4095}" type="pres">
      <dgm:prSet presAssocID="{751E1272-CBAE-4898-9F97-288569C4479C}" presName="hierChild3" presStyleCnt="0"/>
      <dgm:spPr/>
    </dgm:pt>
    <dgm:pt modelId="{16A89159-4648-4338-9EC5-33EDDEBF48AC}" type="pres">
      <dgm:prSet presAssocID="{EAB3422E-2F0C-4021-82D4-87FC081FF139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ADFF1FA-32AD-41F6-B43F-7A7F17693946}" type="pres">
      <dgm:prSet presAssocID="{0013B4C0-F8C2-4787-A4E4-C8029D731C5D}" presName="hierRoot3" presStyleCnt="0"/>
      <dgm:spPr/>
    </dgm:pt>
    <dgm:pt modelId="{0B3AABDB-47AF-40EF-B8B9-DC318F666B82}" type="pres">
      <dgm:prSet presAssocID="{0013B4C0-F8C2-4787-A4E4-C8029D731C5D}" presName="composite3" presStyleCnt="0"/>
      <dgm:spPr/>
    </dgm:pt>
    <dgm:pt modelId="{C526E241-2E8C-4FF0-A221-B2E02796D410}" type="pres">
      <dgm:prSet presAssocID="{0013B4C0-F8C2-4787-A4E4-C8029D731C5D}" presName="background3" presStyleLbl="node3" presStyleIdx="3" presStyleCnt="4"/>
      <dgm:spPr/>
    </dgm:pt>
    <dgm:pt modelId="{866EF7DE-BEBC-4F55-B4CE-E7974E95FB18}" type="pres">
      <dgm:prSet presAssocID="{0013B4C0-F8C2-4787-A4E4-C8029D731C5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C24043-D584-4370-93A0-61E12F606586}" type="pres">
      <dgm:prSet presAssocID="{0013B4C0-F8C2-4787-A4E4-C8029D731C5D}" presName="hierChild4" presStyleCnt="0"/>
      <dgm:spPr/>
    </dgm:pt>
    <dgm:pt modelId="{A69AB00D-F868-4BD4-9D52-5FF34B90BBDB}" type="pres">
      <dgm:prSet presAssocID="{2EC28223-71DA-4DFF-9742-590484EBD32B}" presName="Name23" presStyleLbl="parChTrans1D4" presStyleIdx="7" presStyleCnt="10"/>
      <dgm:spPr/>
      <dgm:t>
        <a:bodyPr/>
        <a:lstStyle/>
        <a:p>
          <a:endParaRPr lang="en-US"/>
        </a:p>
      </dgm:t>
    </dgm:pt>
    <dgm:pt modelId="{888DF198-96DE-46AE-9306-390E4421287D}" type="pres">
      <dgm:prSet presAssocID="{FB3E975E-2F7A-4D2F-BD57-8CDF6C720D80}" presName="hierRoot4" presStyleCnt="0"/>
      <dgm:spPr/>
    </dgm:pt>
    <dgm:pt modelId="{2E4074AB-4E5B-4376-9602-433281A15577}" type="pres">
      <dgm:prSet presAssocID="{FB3E975E-2F7A-4D2F-BD57-8CDF6C720D80}" presName="composite4" presStyleCnt="0"/>
      <dgm:spPr/>
    </dgm:pt>
    <dgm:pt modelId="{0DFFA553-415A-4C22-8D03-0EEFF92B9DBA}" type="pres">
      <dgm:prSet presAssocID="{FB3E975E-2F7A-4D2F-BD57-8CDF6C720D80}" presName="background4" presStyleLbl="node4" presStyleIdx="7" presStyleCnt="10"/>
      <dgm:spPr/>
    </dgm:pt>
    <dgm:pt modelId="{560D55BC-B1AD-4901-A7A1-C852282CF6EF}" type="pres">
      <dgm:prSet presAssocID="{FB3E975E-2F7A-4D2F-BD57-8CDF6C720D80}" presName="text4" presStyleLbl="fgAcc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9D1F9F-A3ED-42F5-BB5C-A4FED6291538}" type="pres">
      <dgm:prSet presAssocID="{FB3E975E-2F7A-4D2F-BD57-8CDF6C720D80}" presName="hierChild5" presStyleCnt="0"/>
      <dgm:spPr/>
    </dgm:pt>
    <dgm:pt modelId="{8F90DB19-1729-4314-9F6E-6367A532F195}" type="pres">
      <dgm:prSet presAssocID="{D247BF65-934C-479A-8D3D-32A330A8AE1F}" presName="Name23" presStyleLbl="parChTrans1D4" presStyleIdx="8" presStyleCnt="10"/>
      <dgm:spPr/>
      <dgm:t>
        <a:bodyPr/>
        <a:lstStyle/>
        <a:p>
          <a:endParaRPr lang="en-US"/>
        </a:p>
      </dgm:t>
    </dgm:pt>
    <dgm:pt modelId="{67BF5157-E45A-46D9-AFD0-BE0CD6BB5442}" type="pres">
      <dgm:prSet presAssocID="{C7B627B1-AD02-4CB1-83C5-19BB2D378183}" presName="hierRoot4" presStyleCnt="0"/>
      <dgm:spPr/>
    </dgm:pt>
    <dgm:pt modelId="{5FEA92BC-10DC-42F0-934F-D17AD925C9C4}" type="pres">
      <dgm:prSet presAssocID="{C7B627B1-AD02-4CB1-83C5-19BB2D378183}" presName="composite4" presStyleCnt="0"/>
      <dgm:spPr/>
    </dgm:pt>
    <dgm:pt modelId="{BDE3A095-F99C-48EB-A893-E8DC098E15B8}" type="pres">
      <dgm:prSet presAssocID="{C7B627B1-AD02-4CB1-83C5-19BB2D378183}" presName="background4" presStyleLbl="node4" presStyleIdx="8" presStyleCnt="10"/>
      <dgm:spPr/>
    </dgm:pt>
    <dgm:pt modelId="{F2DC722F-8A7C-43F4-ACDC-B1CE7C3FD036}" type="pres">
      <dgm:prSet presAssocID="{C7B627B1-AD02-4CB1-83C5-19BB2D378183}" presName="text4" presStyleLbl="fgAcc4" presStyleIdx="8" presStyleCnt="10" custLinFactNeighborX="1361" custLinFactNeighborY="-14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E56115-5BD0-47C5-9D03-E67E84C6C0C4}" type="pres">
      <dgm:prSet presAssocID="{C7B627B1-AD02-4CB1-83C5-19BB2D378183}" presName="hierChild5" presStyleCnt="0"/>
      <dgm:spPr/>
    </dgm:pt>
    <dgm:pt modelId="{A1C705E2-7FFF-4809-8770-7ADEC63FB1F6}" type="pres">
      <dgm:prSet presAssocID="{AFE1F501-307C-4106-BFF4-B659F4E1C1CE}" presName="Name23" presStyleLbl="parChTrans1D4" presStyleIdx="9" presStyleCnt="10"/>
      <dgm:spPr/>
      <dgm:t>
        <a:bodyPr/>
        <a:lstStyle/>
        <a:p>
          <a:endParaRPr lang="en-US"/>
        </a:p>
      </dgm:t>
    </dgm:pt>
    <dgm:pt modelId="{6917D7CB-8A38-42B4-B152-04F771B35777}" type="pres">
      <dgm:prSet presAssocID="{D6E8E6A4-5A79-4571-8B61-8DB4915D8DAE}" presName="hierRoot4" presStyleCnt="0"/>
      <dgm:spPr/>
    </dgm:pt>
    <dgm:pt modelId="{5318792C-B4B7-46FE-8B4F-8DA3181699DD}" type="pres">
      <dgm:prSet presAssocID="{D6E8E6A4-5A79-4571-8B61-8DB4915D8DAE}" presName="composite4" presStyleCnt="0"/>
      <dgm:spPr/>
    </dgm:pt>
    <dgm:pt modelId="{65CEB843-869C-40DC-8652-2DB3C8ACE948}" type="pres">
      <dgm:prSet presAssocID="{D6E8E6A4-5A79-4571-8B61-8DB4915D8DAE}" presName="background4" presStyleLbl="node4" presStyleIdx="9" presStyleCnt="10"/>
      <dgm:spPr/>
    </dgm:pt>
    <dgm:pt modelId="{F53BB821-BC6D-4EEA-8D40-7183A13713F8}" type="pres">
      <dgm:prSet presAssocID="{D6E8E6A4-5A79-4571-8B61-8DB4915D8DAE}" presName="text4" presStyleLbl="fgAcc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4CBB4-D939-4F1B-899E-A1E4919075FC}" type="pres">
      <dgm:prSet presAssocID="{D6E8E6A4-5A79-4571-8B61-8DB4915D8DAE}" presName="hierChild5" presStyleCnt="0"/>
      <dgm:spPr/>
    </dgm:pt>
  </dgm:ptLst>
  <dgm:cxnLst>
    <dgm:cxn modelId="{D45FAAFF-3E85-4885-8C37-F69ECD54A84F}" type="presOf" srcId="{AFE1F501-307C-4106-BFF4-B659F4E1C1CE}" destId="{A1C705E2-7FFF-4809-8770-7ADEC63FB1F6}" srcOrd="0" destOrd="0" presId="urn:microsoft.com/office/officeart/2005/8/layout/hierarchy1"/>
    <dgm:cxn modelId="{4F5243B9-D865-4612-88D6-16933542B642}" srcId="{F7186978-D248-400E-A7E2-6D1F96BF1F06}" destId="{81DF36E7-C649-4CF6-923C-49C6559EF266}" srcOrd="0" destOrd="0" parTransId="{A62A1FD0-38DB-4DFE-96B0-22B1551BAABD}" sibTransId="{35BC8452-876B-4DB9-A4F8-2FA61F082BEF}"/>
    <dgm:cxn modelId="{A618860C-EBCC-4CF5-B138-152A7C5E51E2}" type="presOf" srcId="{0FE4DB31-44BA-4EFD-8D04-C03A7EF53D0C}" destId="{BD2BC35E-D062-4359-B275-5C08F01D8944}" srcOrd="0" destOrd="0" presId="urn:microsoft.com/office/officeart/2005/8/layout/hierarchy1"/>
    <dgm:cxn modelId="{CB7F36DA-FE89-47B3-80AD-C384B2FA5576}" type="presOf" srcId="{A246AF8F-57C4-4A3F-A7E3-D09CE624F6E3}" destId="{532C74C9-25B4-498A-A8E3-C8F97E3F31C5}" srcOrd="0" destOrd="0" presId="urn:microsoft.com/office/officeart/2005/8/layout/hierarchy1"/>
    <dgm:cxn modelId="{A375A4C2-2A55-468E-8D1F-4064171211B5}" srcId="{F7186978-D248-400E-A7E2-6D1F96BF1F06}" destId="{78A0C6BB-E0A3-410E-B7E1-CB61584A051C}" srcOrd="2" destOrd="0" parTransId="{BEEEDB04-6A38-4CE5-B2A2-F90ABCFA6A62}" sibTransId="{4797A184-6273-4A5B-BF9F-7C7292EAF84D}"/>
    <dgm:cxn modelId="{6E462DEC-7A55-4E20-835A-771B491B1C43}" type="presOf" srcId="{5522B65D-0AAD-4B62-AD10-B7D28E8623CF}" destId="{6377586F-3668-4D60-9693-6CD362BA0281}" srcOrd="0" destOrd="0" presId="urn:microsoft.com/office/officeart/2005/8/layout/hierarchy1"/>
    <dgm:cxn modelId="{2AFCBD93-6861-461E-B60C-76844B3011C4}" type="presOf" srcId="{0A435C9A-3155-4DE7-B7D2-43CB984ECB44}" destId="{FD35571D-0706-4416-8120-5E4C5696D4AA}" srcOrd="0" destOrd="0" presId="urn:microsoft.com/office/officeart/2005/8/layout/hierarchy1"/>
    <dgm:cxn modelId="{BF528EB1-1585-43C1-AE49-B1FBE999E238}" type="presOf" srcId="{3F57606D-EA1E-4514-9CBF-D0370D7BA167}" destId="{9527449B-DEBA-4E1C-A7AD-1FAF2B34D1B5}" srcOrd="0" destOrd="0" presId="urn:microsoft.com/office/officeart/2005/8/layout/hierarchy1"/>
    <dgm:cxn modelId="{017BF140-A8F2-449A-A606-AA9B72173284}" type="presOf" srcId="{BBA674E4-8555-41CB-B1A9-DBA00DA8A5B3}" destId="{6B008A34-E27B-49DA-A102-964DAD298B7C}" srcOrd="0" destOrd="0" presId="urn:microsoft.com/office/officeart/2005/8/layout/hierarchy1"/>
    <dgm:cxn modelId="{9F6ECA37-06ED-4A7B-B87C-0D2063C3D6B6}" srcId="{1F4F93C1-FD90-43C4-AC6A-EF8EAF74A4BE}" destId="{7BA6C148-DC5F-474F-8C9A-DCDA433241EA}" srcOrd="0" destOrd="0" parTransId="{D8F09947-7235-4B12-8BC9-671A1B5918CC}" sibTransId="{D0350F3B-EA5A-462C-B562-7C5F4BE92547}"/>
    <dgm:cxn modelId="{E607C0A2-0AB9-493A-BC94-72F134468818}" srcId="{30D8BA1F-527A-4BCB-B0B1-7595815CD38E}" destId="{1F4F93C1-FD90-43C4-AC6A-EF8EAF74A4BE}" srcOrd="0" destOrd="0" parTransId="{13D1D8DE-042A-4F2D-9211-212E3054348E}" sibTransId="{C8325813-F60B-4655-8401-5C95BE221C6D}"/>
    <dgm:cxn modelId="{8C7A1EE9-24FE-470D-9FB3-797DB35E7F68}" srcId="{81DF36E7-C649-4CF6-923C-49C6559EF266}" destId="{30D8BA1F-527A-4BCB-B0B1-7595815CD38E}" srcOrd="0" destOrd="0" parTransId="{75AB8A70-37C4-4E56-BB68-5930E2C27256}" sibTransId="{5861FC5A-422A-4AD5-B6A0-C781D3010E39}"/>
    <dgm:cxn modelId="{AD30452B-FC96-4A44-9A33-D30B5D957E08}" srcId="{B1BA9CD2-5532-489D-8772-51D940A2A493}" destId="{8FF20C9E-A8F2-463E-AAA1-8D8BB87637F0}" srcOrd="0" destOrd="0" parTransId="{4E6ED871-A1CC-496D-8B6A-34EC6003C2DE}" sibTransId="{039B8725-582F-467C-8CDF-7FE54D6107C9}"/>
    <dgm:cxn modelId="{F5E2A00A-E9BB-45C6-96F7-38007A56559C}" type="presOf" srcId="{751E1272-CBAE-4898-9F97-288569C4479C}" destId="{433D0A3A-B751-4A21-97FC-CA7679A802B6}" srcOrd="0" destOrd="0" presId="urn:microsoft.com/office/officeart/2005/8/layout/hierarchy1"/>
    <dgm:cxn modelId="{A7E16025-65C6-48C3-8607-3B3BFE064F2A}" type="presOf" srcId="{0013B4C0-F8C2-4787-A4E4-C8029D731C5D}" destId="{866EF7DE-BEBC-4F55-B4CE-E7974E95FB18}" srcOrd="0" destOrd="0" presId="urn:microsoft.com/office/officeart/2005/8/layout/hierarchy1"/>
    <dgm:cxn modelId="{F8045BF8-85C2-4948-A56E-55A5B25ABE31}" srcId="{751E1272-CBAE-4898-9F97-288569C4479C}" destId="{0013B4C0-F8C2-4787-A4E4-C8029D731C5D}" srcOrd="0" destOrd="0" parTransId="{EAB3422E-2F0C-4021-82D4-87FC081FF139}" sibTransId="{43779F70-3D79-47B8-9EE9-C5B8EC96314E}"/>
    <dgm:cxn modelId="{762EFF56-5C69-4361-A78C-BC973E42E4F4}" type="presOf" srcId="{1F4F93C1-FD90-43C4-AC6A-EF8EAF74A4BE}" destId="{898656DE-CDA2-4FF6-8FB4-752A5170621C}" srcOrd="0" destOrd="0" presId="urn:microsoft.com/office/officeart/2005/8/layout/hierarchy1"/>
    <dgm:cxn modelId="{DB92AA3E-DA32-4A9C-B428-7CC6BCDE34DE}" type="presOf" srcId="{EAB3422E-2F0C-4021-82D4-87FC081FF139}" destId="{16A89159-4648-4338-9EC5-33EDDEBF48AC}" srcOrd="0" destOrd="0" presId="urn:microsoft.com/office/officeart/2005/8/layout/hierarchy1"/>
    <dgm:cxn modelId="{518645F0-C196-4DFD-84B8-61C0611ED6F9}" srcId="{F7186978-D248-400E-A7E2-6D1F96BF1F06}" destId="{B1BA9CD2-5532-489D-8772-51D940A2A493}" srcOrd="1" destOrd="0" parTransId="{2164944B-0506-4151-A8FB-5F7CF76C7B79}" sibTransId="{76C34A7E-2D61-4812-92B0-DC9AD5F2DA35}"/>
    <dgm:cxn modelId="{9432101E-8472-4C87-9CA7-C2272BE7CC8C}" type="presOf" srcId="{BEEEDB04-6A38-4CE5-B2A2-F90ABCFA6A62}" destId="{FBDA7A1F-6A96-4C10-A89F-0B1883E35977}" srcOrd="0" destOrd="0" presId="urn:microsoft.com/office/officeart/2005/8/layout/hierarchy1"/>
    <dgm:cxn modelId="{722D449B-34D7-4E0A-BA09-45B1C1122FAB}" type="presOf" srcId="{8000FC16-4DCC-49F0-A238-37E3EAF8A277}" destId="{4CD10897-93A9-4ABE-AC15-CCE2B6687439}" srcOrd="0" destOrd="0" presId="urn:microsoft.com/office/officeart/2005/8/layout/hierarchy1"/>
    <dgm:cxn modelId="{7A5AC19D-14F7-4A73-9A01-44CFE2C11D0C}" srcId="{0013B4C0-F8C2-4787-A4E4-C8029D731C5D}" destId="{FB3E975E-2F7A-4D2F-BD57-8CDF6C720D80}" srcOrd="0" destOrd="0" parTransId="{2EC28223-71DA-4DFF-9742-590484EBD32B}" sibTransId="{F046226D-BB23-4B29-B297-08BBC1ED5EA6}"/>
    <dgm:cxn modelId="{CBBE5DC7-3E7E-469C-8FF8-AD868BF8F788}" type="presOf" srcId="{D247BF65-934C-479A-8D3D-32A330A8AE1F}" destId="{8F90DB19-1729-4314-9F6E-6367A532F195}" srcOrd="0" destOrd="0" presId="urn:microsoft.com/office/officeart/2005/8/layout/hierarchy1"/>
    <dgm:cxn modelId="{A804A76C-B6E5-40A2-9530-C2523E3D9C05}" type="presOf" srcId="{30D8BA1F-527A-4BCB-B0B1-7595815CD38E}" destId="{DE41F269-6816-4318-9F3C-9A7997E63448}" srcOrd="0" destOrd="0" presId="urn:microsoft.com/office/officeart/2005/8/layout/hierarchy1"/>
    <dgm:cxn modelId="{8F209C8C-6C45-4AD2-AFE6-FEB690566CE5}" type="presOf" srcId="{78A0C6BB-E0A3-410E-B7E1-CB61584A051C}" destId="{A221088F-D65C-457D-A41A-42789B811B2E}" srcOrd="0" destOrd="0" presId="urn:microsoft.com/office/officeart/2005/8/layout/hierarchy1"/>
    <dgm:cxn modelId="{F265D768-3E82-46DA-A11C-EDC4616D1C3A}" type="presOf" srcId="{8FF20C9E-A8F2-463E-AAA1-8D8BB87637F0}" destId="{72467949-4855-49B3-8879-F3F21CE8DC97}" srcOrd="0" destOrd="0" presId="urn:microsoft.com/office/officeart/2005/8/layout/hierarchy1"/>
    <dgm:cxn modelId="{E5EE3A45-7063-4B14-AFA4-E01EF7E1E951}" srcId="{78A0C6BB-E0A3-410E-B7E1-CB61584A051C}" destId="{EF4DBF81-38DA-4895-BEE7-B96B0D263544}" srcOrd="0" destOrd="0" parTransId="{8E290C02-BB51-4424-8252-169BEFE3DF33}" sibTransId="{2FAEA4E9-3153-4C2E-973D-F39C327E5FD2}"/>
    <dgm:cxn modelId="{E3979087-5E69-4AB5-9C35-2F6476C93A35}" type="presOf" srcId="{EF4DBF81-38DA-4895-BEE7-B96B0D263544}" destId="{B22334C7-1FB0-4F86-8BBA-692C2BF1BFBD}" srcOrd="0" destOrd="0" presId="urn:microsoft.com/office/officeart/2005/8/layout/hierarchy1"/>
    <dgm:cxn modelId="{8D2C0866-1B6F-4680-BF2E-B02310181ADE}" type="presOf" srcId="{4E6ED871-A1CC-496D-8B6A-34EC6003C2DE}" destId="{245A8596-873C-4B95-B3A9-D735DE42F882}" srcOrd="0" destOrd="0" presId="urn:microsoft.com/office/officeart/2005/8/layout/hierarchy1"/>
    <dgm:cxn modelId="{1A715EF5-6484-412C-A636-ECE5AFACD36B}" type="presOf" srcId="{81DF36E7-C649-4CF6-923C-49C6559EF266}" destId="{F27B84AF-06DD-4F47-9290-3C9E12BB5BC1}" srcOrd="0" destOrd="0" presId="urn:microsoft.com/office/officeart/2005/8/layout/hierarchy1"/>
    <dgm:cxn modelId="{ACAC380F-C3F0-44B2-BE6C-C62B2773AC67}" srcId="{0A435C9A-3155-4DE7-B7D2-43CB984ECB44}" destId="{8000FC16-4DCC-49F0-A238-37E3EAF8A277}" srcOrd="0" destOrd="0" parTransId="{045408CB-F178-4608-898A-B3D041D0F092}" sibTransId="{3C5A6336-40CA-4A46-B911-EC4E81D6E807}"/>
    <dgm:cxn modelId="{435CAD56-915B-4EB4-AD76-B5A4E0F354B6}" type="presOf" srcId="{8E290C02-BB51-4424-8252-169BEFE3DF33}" destId="{2794D4A5-5380-466A-8354-4E93FE3AE46F}" srcOrd="0" destOrd="0" presId="urn:microsoft.com/office/officeart/2005/8/layout/hierarchy1"/>
    <dgm:cxn modelId="{3DC45034-D35A-4EB2-8F9F-1E926EF2F1C1}" srcId="{EF4DBF81-38DA-4895-BEE7-B96B0D263544}" destId="{0A435C9A-3155-4DE7-B7D2-43CB984ECB44}" srcOrd="0" destOrd="0" parTransId="{5DC1DBCE-AAF3-413C-A0A9-84D8C6D067CD}" sibTransId="{358855CE-BBD4-4CA8-BDC3-C4D716C9865C}"/>
    <dgm:cxn modelId="{2B8350F5-4802-4E10-8D25-F7C8C5F2AE4E}" type="presOf" srcId="{B0B199D6-DE60-46B4-9344-9BA2AC258F51}" destId="{035B4419-8319-4439-BC16-0214A76DB27D}" srcOrd="0" destOrd="0" presId="urn:microsoft.com/office/officeart/2005/8/layout/hierarchy1"/>
    <dgm:cxn modelId="{8CC06036-17A7-486A-B3C0-1616DAFE7534}" type="presOf" srcId="{D8F09947-7235-4B12-8BC9-671A1B5918CC}" destId="{E90F4D32-FF23-4F86-B5D0-4124C07A7A0E}" srcOrd="0" destOrd="0" presId="urn:microsoft.com/office/officeart/2005/8/layout/hierarchy1"/>
    <dgm:cxn modelId="{75C58CBB-880A-4FB5-9C5B-A25062876D87}" type="presOf" srcId="{F7186978-D248-400E-A7E2-6D1F96BF1F06}" destId="{A6211A54-892D-4B79-899C-21D17DC7E8B6}" srcOrd="0" destOrd="0" presId="urn:microsoft.com/office/officeart/2005/8/layout/hierarchy1"/>
    <dgm:cxn modelId="{8492F15E-254B-40A1-8D3F-1E3A2D39C045}" type="presOf" srcId="{0DD80E05-AB98-4FA2-BB01-CCB505906C53}" destId="{E31D78E0-D273-4C87-BD26-8522F7B38637}" srcOrd="0" destOrd="0" presId="urn:microsoft.com/office/officeart/2005/8/layout/hierarchy1"/>
    <dgm:cxn modelId="{EA7518EC-ACAF-4C44-9D44-09FBC3EE35FC}" type="presOf" srcId="{045408CB-F178-4608-898A-B3D041D0F092}" destId="{61FC7CBD-E1A8-4B60-BD78-DEDF6FEBCBB9}" srcOrd="0" destOrd="0" presId="urn:microsoft.com/office/officeart/2005/8/layout/hierarchy1"/>
    <dgm:cxn modelId="{EE7AAFB8-5E50-4F98-94FD-020449C08908}" type="presOf" srcId="{B1BA9CD2-5532-489D-8772-51D940A2A493}" destId="{6DD6EFB6-70A3-487B-9322-330FC06E6C72}" srcOrd="0" destOrd="0" presId="urn:microsoft.com/office/officeart/2005/8/layout/hierarchy1"/>
    <dgm:cxn modelId="{181EE905-5689-426A-959D-9EC763A2E64B}" srcId="{A246AF8F-57C4-4A3F-A7E3-D09CE624F6E3}" destId="{F7186978-D248-400E-A7E2-6D1F96BF1F06}" srcOrd="0" destOrd="0" parTransId="{CFA2A098-F021-4B40-90F1-72B578021C84}" sibTransId="{7842B85C-7E78-4151-9EF9-4A82D9584495}"/>
    <dgm:cxn modelId="{30C37FEB-A4DC-4C2F-A4A0-1FBA7302639E}" type="presOf" srcId="{13D1D8DE-042A-4F2D-9211-212E3054348E}" destId="{99E835B3-AEB8-4E75-A515-BCBBB70D6CA3}" srcOrd="0" destOrd="0" presId="urn:microsoft.com/office/officeart/2005/8/layout/hierarchy1"/>
    <dgm:cxn modelId="{AC9BDADC-5C2B-459F-9E5D-34C9563BEA0B}" type="presOf" srcId="{2164944B-0506-4151-A8FB-5F7CF76C7B79}" destId="{F24CDBF2-1814-47AD-96F4-3773705AC139}" srcOrd="0" destOrd="0" presId="urn:microsoft.com/office/officeart/2005/8/layout/hierarchy1"/>
    <dgm:cxn modelId="{0CEAD7D4-4532-455D-9684-206A8BD289B6}" type="presOf" srcId="{FB3E975E-2F7A-4D2F-BD57-8CDF6C720D80}" destId="{560D55BC-B1AD-4901-A7A1-C852282CF6EF}" srcOrd="0" destOrd="0" presId="urn:microsoft.com/office/officeart/2005/8/layout/hierarchy1"/>
    <dgm:cxn modelId="{0C0945E1-68C3-4D00-93BC-C5D04539F643}" type="presOf" srcId="{2EC28223-71DA-4DFF-9742-590484EBD32B}" destId="{A69AB00D-F868-4BD4-9D52-5FF34B90BBDB}" srcOrd="0" destOrd="0" presId="urn:microsoft.com/office/officeart/2005/8/layout/hierarchy1"/>
    <dgm:cxn modelId="{49941A10-8675-46A4-BD6F-31A390163264}" type="presOf" srcId="{75AB8A70-37C4-4E56-BB68-5930E2C27256}" destId="{F137C4D3-63F1-4147-A070-A2069FA733A0}" srcOrd="0" destOrd="0" presId="urn:microsoft.com/office/officeart/2005/8/layout/hierarchy1"/>
    <dgm:cxn modelId="{FCEC6A67-C7BC-4E0E-B143-01A9AF5D8609}" srcId="{8FF20C9E-A8F2-463E-AAA1-8D8BB87637F0}" destId="{B0B199D6-DE60-46B4-9344-9BA2AC258F51}" srcOrd="0" destOrd="0" parTransId="{A4A999B5-FC3B-44DF-881E-23F4835D0017}" sibTransId="{65F984D1-8C90-461D-BF33-7CBA48AE911F}"/>
    <dgm:cxn modelId="{45E70596-5DA5-4F77-ABF7-2311EC9D7321}" type="presOf" srcId="{A4A999B5-FC3B-44DF-881E-23F4835D0017}" destId="{2BCF03E4-02F8-4BFF-9CF7-896DDF81B069}" srcOrd="0" destOrd="0" presId="urn:microsoft.com/office/officeart/2005/8/layout/hierarchy1"/>
    <dgm:cxn modelId="{3F35234E-E550-4ADF-B284-AD52001371D3}" srcId="{F7186978-D248-400E-A7E2-6D1F96BF1F06}" destId="{751E1272-CBAE-4898-9F97-288569C4479C}" srcOrd="3" destOrd="0" parTransId="{BBA674E4-8555-41CB-B1A9-DBA00DA8A5B3}" sibTransId="{3054C203-D319-4275-9D19-8365719E8633}"/>
    <dgm:cxn modelId="{5688B35E-BF79-4B7B-B8F5-17FC7BBCB833}" srcId="{3F57606D-EA1E-4514-9CBF-D0370D7BA167}" destId="{0DD80E05-AB98-4FA2-BB01-CCB505906C53}" srcOrd="0" destOrd="0" parTransId="{0FE4DB31-44BA-4EFD-8D04-C03A7EF53D0C}" sibTransId="{90B8427E-CD81-4434-8A62-F435A2B72E5E}"/>
    <dgm:cxn modelId="{37EC8874-E262-479D-BC95-9A46EEF4D5C9}" type="presOf" srcId="{5DC1DBCE-AAF3-413C-A0A9-84D8C6D067CD}" destId="{A6680172-FD1C-45CE-8C5D-0BE40E8EB7CA}" srcOrd="0" destOrd="0" presId="urn:microsoft.com/office/officeart/2005/8/layout/hierarchy1"/>
    <dgm:cxn modelId="{C06EB512-E506-41F0-AFCD-76FAF0BD7DFE}" type="presOf" srcId="{A62A1FD0-38DB-4DFE-96B0-22B1551BAABD}" destId="{2C752218-16B7-4A96-A42C-1A3B0DA50C92}" srcOrd="0" destOrd="0" presId="urn:microsoft.com/office/officeart/2005/8/layout/hierarchy1"/>
    <dgm:cxn modelId="{373FE80C-9D35-4BD8-A619-D1B894EA87B9}" type="presOf" srcId="{7BA6C148-DC5F-474F-8C9A-DCDA433241EA}" destId="{E491FD80-8701-45B8-9787-06205A63FB87}" srcOrd="0" destOrd="0" presId="urn:microsoft.com/office/officeart/2005/8/layout/hierarchy1"/>
    <dgm:cxn modelId="{4E6CB845-B871-41D1-B888-442D576AEB0C}" srcId="{FB3E975E-2F7A-4D2F-BD57-8CDF6C720D80}" destId="{C7B627B1-AD02-4CB1-83C5-19BB2D378183}" srcOrd="0" destOrd="0" parTransId="{D247BF65-934C-479A-8D3D-32A330A8AE1F}" sibTransId="{D8563FA9-EA0A-4DB1-AAD6-09B7EA4791D9}"/>
    <dgm:cxn modelId="{818D335C-909B-41A9-A5EB-882F23412D60}" type="presOf" srcId="{C7B627B1-AD02-4CB1-83C5-19BB2D378183}" destId="{F2DC722F-8A7C-43F4-ACDC-B1CE7C3FD036}" srcOrd="0" destOrd="0" presId="urn:microsoft.com/office/officeart/2005/8/layout/hierarchy1"/>
    <dgm:cxn modelId="{21460B97-6F37-4F6B-9F95-A503855AC45D}" srcId="{C7B627B1-AD02-4CB1-83C5-19BB2D378183}" destId="{D6E8E6A4-5A79-4571-8B61-8DB4915D8DAE}" srcOrd="0" destOrd="0" parTransId="{AFE1F501-307C-4106-BFF4-B659F4E1C1CE}" sibTransId="{93DE4CC8-A6F7-4C7C-9BAB-75BCE6CD9F66}"/>
    <dgm:cxn modelId="{FB73A5ED-C341-4A8A-954F-5520783BC1D7}" srcId="{B0B199D6-DE60-46B4-9344-9BA2AC258F51}" destId="{3F57606D-EA1E-4514-9CBF-D0370D7BA167}" srcOrd="0" destOrd="0" parTransId="{5522B65D-0AAD-4B62-AD10-B7D28E8623CF}" sibTransId="{63BE5537-471D-49AC-9F12-2660C8C98F4A}"/>
    <dgm:cxn modelId="{DBED26E9-35D4-469C-B64F-C0AACBF9E590}" type="presOf" srcId="{D6E8E6A4-5A79-4571-8B61-8DB4915D8DAE}" destId="{F53BB821-BC6D-4EEA-8D40-7183A13713F8}" srcOrd="0" destOrd="0" presId="urn:microsoft.com/office/officeart/2005/8/layout/hierarchy1"/>
    <dgm:cxn modelId="{93333037-3B5F-404D-B3DA-CDF71B3A1A38}" type="presParOf" srcId="{532C74C9-25B4-498A-A8E3-C8F97E3F31C5}" destId="{4EA595DE-7736-43F4-97B1-81F1906E9E51}" srcOrd="0" destOrd="0" presId="urn:microsoft.com/office/officeart/2005/8/layout/hierarchy1"/>
    <dgm:cxn modelId="{18C0984F-36B2-4E8F-AC5D-FCD8DFE4711B}" type="presParOf" srcId="{4EA595DE-7736-43F4-97B1-81F1906E9E51}" destId="{A651F52D-05F0-415E-933A-C59612A1D126}" srcOrd="0" destOrd="0" presId="urn:microsoft.com/office/officeart/2005/8/layout/hierarchy1"/>
    <dgm:cxn modelId="{8FF9F7A4-46F6-4EFA-A4AD-F81FE24775A5}" type="presParOf" srcId="{A651F52D-05F0-415E-933A-C59612A1D126}" destId="{BBD60AF5-DB55-4C00-965B-54228FF66A6E}" srcOrd="0" destOrd="0" presId="urn:microsoft.com/office/officeart/2005/8/layout/hierarchy1"/>
    <dgm:cxn modelId="{A8DA1DF9-43D4-4869-A458-B9E42D34096D}" type="presParOf" srcId="{A651F52D-05F0-415E-933A-C59612A1D126}" destId="{A6211A54-892D-4B79-899C-21D17DC7E8B6}" srcOrd="1" destOrd="0" presId="urn:microsoft.com/office/officeart/2005/8/layout/hierarchy1"/>
    <dgm:cxn modelId="{8E61BBA3-84B3-4504-817B-3B35DDA8E905}" type="presParOf" srcId="{4EA595DE-7736-43F4-97B1-81F1906E9E51}" destId="{5F29E6A6-304C-46F5-9118-A98FAEDC315F}" srcOrd="1" destOrd="0" presId="urn:microsoft.com/office/officeart/2005/8/layout/hierarchy1"/>
    <dgm:cxn modelId="{9008EF86-9CDD-4EAC-A2C2-31498F30959C}" type="presParOf" srcId="{5F29E6A6-304C-46F5-9118-A98FAEDC315F}" destId="{2C752218-16B7-4A96-A42C-1A3B0DA50C92}" srcOrd="0" destOrd="0" presId="urn:microsoft.com/office/officeart/2005/8/layout/hierarchy1"/>
    <dgm:cxn modelId="{BDE26076-75E2-4C64-80DD-0693B27E6CBA}" type="presParOf" srcId="{5F29E6A6-304C-46F5-9118-A98FAEDC315F}" destId="{9C663212-54A6-41A1-A724-7BB81AE4FC5F}" srcOrd="1" destOrd="0" presId="urn:microsoft.com/office/officeart/2005/8/layout/hierarchy1"/>
    <dgm:cxn modelId="{49D81BAB-BF00-45B9-AD00-1016C9946255}" type="presParOf" srcId="{9C663212-54A6-41A1-A724-7BB81AE4FC5F}" destId="{C69647C4-99F9-4163-8E40-67A88AAC7417}" srcOrd="0" destOrd="0" presId="urn:microsoft.com/office/officeart/2005/8/layout/hierarchy1"/>
    <dgm:cxn modelId="{6295791F-890E-49AC-92D5-C62C64F41DE6}" type="presParOf" srcId="{C69647C4-99F9-4163-8E40-67A88AAC7417}" destId="{476D19E8-B0F7-4F93-88BD-E4F4DC1E31CA}" srcOrd="0" destOrd="0" presId="urn:microsoft.com/office/officeart/2005/8/layout/hierarchy1"/>
    <dgm:cxn modelId="{253FCBC7-C949-4D94-B409-B6D16FFA8E95}" type="presParOf" srcId="{C69647C4-99F9-4163-8E40-67A88AAC7417}" destId="{F27B84AF-06DD-4F47-9290-3C9E12BB5BC1}" srcOrd="1" destOrd="0" presId="urn:microsoft.com/office/officeart/2005/8/layout/hierarchy1"/>
    <dgm:cxn modelId="{877DE069-2154-41EF-BCA0-0EBF95F5383C}" type="presParOf" srcId="{9C663212-54A6-41A1-A724-7BB81AE4FC5F}" destId="{92A7A5CA-89AB-451B-964B-61ECDC65C596}" srcOrd="1" destOrd="0" presId="urn:microsoft.com/office/officeart/2005/8/layout/hierarchy1"/>
    <dgm:cxn modelId="{F5F64394-41F4-4B0B-8543-B6CEAB5F7FE3}" type="presParOf" srcId="{92A7A5CA-89AB-451B-964B-61ECDC65C596}" destId="{F137C4D3-63F1-4147-A070-A2069FA733A0}" srcOrd="0" destOrd="0" presId="urn:microsoft.com/office/officeart/2005/8/layout/hierarchy1"/>
    <dgm:cxn modelId="{C340A1BC-5B3B-4ECE-BDDC-9E7A661737AC}" type="presParOf" srcId="{92A7A5CA-89AB-451B-964B-61ECDC65C596}" destId="{E470367F-EAD1-46B5-93D2-6CCDB83DB3EE}" srcOrd="1" destOrd="0" presId="urn:microsoft.com/office/officeart/2005/8/layout/hierarchy1"/>
    <dgm:cxn modelId="{96955B89-C5B7-4931-BEAD-07E80AA7290B}" type="presParOf" srcId="{E470367F-EAD1-46B5-93D2-6CCDB83DB3EE}" destId="{E978F2DB-A69A-4356-BBBF-FDD672811666}" srcOrd="0" destOrd="0" presId="urn:microsoft.com/office/officeart/2005/8/layout/hierarchy1"/>
    <dgm:cxn modelId="{17AB441F-7241-43AE-BB89-177FDD204BD9}" type="presParOf" srcId="{E978F2DB-A69A-4356-BBBF-FDD672811666}" destId="{59F14BB3-8B80-4DE3-998E-4F785D4A0FDC}" srcOrd="0" destOrd="0" presId="urn:microsoft.com/office/officeart/2005/8/layout/hierarchy1"/>
    <dgm:cxn modelId="{E1AE327B-9D28-4DA4-AEEF-E45BBF06BEA6}" type="presParOf" srcId="{E978F2DB-A69A-4356-BBBF-FDD672811666}" destId="{DE41F269-6816-4318-9F3C-9A7997E63448}" srcOrd="1" destOrd="0" presId="urn:microsoft.com/office/officeart/2005/8/layout/hierarchy1"/>
    <dgm:cxn modelId="{D4AC4AA7-30DE-49A4-A9AC-5FD1A13F93BF}" type="presParOf" srcId="{E470367F-EAD1-46B5-93D2-6CCDB83DB3EE}" destId="{EDAF87E1-5377-4615-890E-360B88AF8577}" srcOrd="1" destOrd="0" presId="urn:microsoft.com/office/officeart/2005/8/layout/hierarchy1"/>
    <dgm:cxn modelId="{C9D02519-A0FF-4368-8E84-D401B8B64E6A}" type="presParOf" srcId="{EDAF87E1-5377-4615-890E-360B88AF8577}" destId="{99E835B3-AEB8-4E75-A515-BCBBB70D6CA3}" srcOrd="0" destOrd="0" presId="urn:microsoft.com/office/officeart/2005/8/layout/hierarchy1"/>
    <dgm:cxn modelId="{70FF2938-4ABF-4205-A05E-68BFB5C0C7A3}" type="presParOf" srcId="{EDAF87E1-5377-4615-890E-360B88AF8577}" destId="{3A9D5AFE-8B16-43B8-A793-A77B41D84342}" srcOrd="1" destOrd="0" presId="urn:microsoft.com/office/officeart/2005/8/layout/hierarchy1"/>
    <dgm:cxn modelId="{3404CF97-8A07-4944-91DF-190A2BBC40EA}" type="presParOf" srcId="{3A9D5AFE-8B16-43B8-A793-A77B41D84342}" destId="{3561E98E-85BA-424A-8A39-3E73A88F8625}" srcOrd="0" destOrd="0" presId="urn:microsoft.com/office/officeart/2005/8/layout/hierarchy1"/>
    <dgm:cxn modelId="{F47BAC40-0D43-4458-A645-2252B492BE74}" type="presParOf" srcId="{3561E98E-85BA-424A-8A39-3E73A88F8625}" destId="{008A1752-916C-4022-9DBF-84520CB3F570}" srcOrd="0" destOrd="0" presId="urn:microsoft.com/office/officeart/2005/8/layout/hierarchy1"/>
    <dgm:cxn modelId="{4299246B-B98E-458D-A87A-0CE84B10A7FE}" type="presParOf" srcId="{3561E98E-85BA-424A-8A39-3E73A88F8625}" destId="{898656DE-CDA2-4FF6-8FB4-752A5170621C}" srcOrd="1" destOrd="0" presId="urn:microsoft.com/office/officeart/2005/8/layout/hierarchy1"/>
    <dgm:cxn modelId="{ACA23476-DE7D-4426-B062-02E73740E88C}" type="presParOf" srcId="{3A9D5AFE-8B16-43B8-A793-A77B41D84342}" destId="{BAD92507-FAF6-4E5E-88C1-71AFE3DDEF1B}" srcOrd="1" destOrd="0" presId="urn:microsoft.com/office/officeart/2005/8/layout/hierarchy1"/>
    <dgm:cxn modelId="{7CA8A7B4-64E1-4E18-B55A-01C5B9164305}" type="presParOf" srcId="{BAD92507-FAF6-4E5E-88C1-71AFE3DDEF1B}" destId="{E90F4D32-FF23-4F86-B5D0-4124C07A7A0E}" srcOrd="0" destOrd="0" presId="urn:microsoft.com/office/officeart/2005/8/layout/hierarchy1"/>
    <dgm:cxn modelId="{45C384FD-B091-4A25-8D67-0DBFDC1818D1}" type="presParOf" srcId="{BAD92507-FAF6-4E5E-88C1-71AFE3DDEF1B}" destId="{2ECA732B-8304-43E9-AC63-9FD2D1659ACD}" srcOrd="1" destOrd="0" presId="urn:microsoft.com/office/officeart/2005/8/layout/hierarchy1"/>
    <dgm:cxn modelId="{212FD50A-8B86-46F8-9C0E-8D65F9AA4277}" type="presParOf" srcId="{2ECA732B-8304-43E9-AC63-9FD2D1659ACD}" destId="{9DAA0F72-C664-4E32-97DB-6ED5CAEB11B8}" srcOrd="0" destOrd="0" presId="urn:microsoft.com/office/officeart/2005/8/layout/hierarchy1"/>
    <dgm:cxn modelId="{2D2BD9CB-AA0A-4DBF-B1EA-AD3083F327FC}" type="presParOf" srcId="{9DAA0F72-C664-4E32-97DB-6ED5CAEB11B8}" destId="{B175E7D0-3BE1-4F1B-BFED-954AEA0B69BF}" srcOrd="0" destOrd="0" presId="urn:microsoft.com/office/officeart/2005/8/layout/hierarchy1"/>
    <dgm:cxn modelId="{6598E0A1-32C9-40CC-A5AA-302D059828F8}" type="presParOf" srcId="{9DAA0F72-C664-4E32-97DB-6ED5CAEB11B8}" destId="{E491FD80-8701-45B8-9787-06205A63FB87}" srcOrd="1" destOrd="0" presId="urn:microsoft.com/office/officeart/2005/8/layout/hierarchy1"/>
    <dgm:cxn modelId="{9FBDB825-0953-4AB3-B7E4-48C78A6EE371}" type="presParOf" srcId="{2ECA732B-8304-43E9-AC63-9FD2D1659ACD}" destId="{00261585-C32E-4C60-ACAA-615ADFB31A90}" srcOrd="1" destOrd="0" presId="urn:microsoft.com/office/officeart/2005/8/layout/hierarchy1"/>
    <dgm:cxn modelId="{2819C682-82CE-4DD3-B017-25ABE5ADB9B0}" type="presParOf" srcId="{5F29E6A6-304C-46F5-9118-A98FAEDC315F}" destId="{F24CDBF2-1814-47AD-96F4-3773705AC139}" srcOrd="2" destOrd="0" presId="urn:microsoft.com/office/officeart/2005/8/layout/hierarchy1"/>
    <dgm:cxn modelId="{DDAFEDB4-E215-4B7D-BD39-43AF95A32CA6}" type="presParOf" srcId="{5F29E6A6-304C-46F5-9118-A98FAEDC315F}" destId="{45BA666E-FC1C-4230-BA81-D6488A5FEB9E}" srcOrd="3" destOrd="0" presId="urn:microsoft.com/office/officeart/2005/8/layout/hierarchy1"/>
    <dgm:cxn modelId="{9A504324-A960-4FF9-BC3F-2B1DDDE3E201}" type="presParOf" srcId="{45BA666E-FC1C-4230-BA81-D6488A5FEB9E}" destId="{FCA3903F-BD3C-48F1-ABB2-C7DB9777DFF5}" srcOrd="0" destOrd="0" presId="urn:microsoft.com/office/officeart/2005/8/layout/hierarchy1"/>
    <dgm:cxn modelId="{993BAEB2-F960-4365-8934-BDB193FBE0AA}" type="presParOf" srcId="{FCA3903F-BD3C-48F1-ABB2-C7DB9777DFF5}" destId="{DEEBB0BB-C652-4C0F-882B-D2DD0E6C1A86}" srcOrd="0" destOrd="0" presId="urn:microsoft.com/office/officeart/2005/8/layout/hierarchy1"/>
    <dgm:cxn modelId="{3BFE6B29-0A68-4E2F-8FD5-A662E6E4C088}" type="presParOf" srcId="{FCA3903F-BD3C-48F1-ABB2-C7DB9777DFF5}" destId="{6DD6EFB6-70A3-487B-9322-330FC06E6C72}" srcOrd="1" destOrd="0" presId="urn:microsoft.com/office/officeart/2005/8/layout/hierarchy1"/>
    <dgm:cxn modelId="{4985187C-F43C-4613-B386-679C2DB81319}" type="presParOf" srcId="{45BA666E-FC1C-4230-BA81-D6488A5FEB9E}" destId="{D39FA7CB-3DCF-4D95-BBA6-D16D5BEB09A5}" srcOrd="1" destOrd="0" presId="urn:microsoft.com/office/officeart/2005/8/layout/hierarchy1"/>
    <dgm:cxn modelId="{3B1C7FFA-6DEE-4947-89E5-6422115B2542}" type="presParOf" srcId="{D39FA7CB-3DCF-4D95-BBA6-D16D5BEB09A5}" destId="{245A8596-873C-4B95-B3A9-D735DE42F882}" srcOrd="0" destOrd="0" presId="urn:microsoft.com/office/officeart/2005/8/layout/hierarchy1"/>
    <dgm:cxn modelId="{0D158FFD-54D8-4FA4-BFCA-AFD30D505902}" type="presParOf" srcId="{D39FA7CB-3DCF-4D95-BBA6-D16D5BEB09A5}" destId="{3FA52A27-784A-43E5-B5C5-0B9D20DD6B00}" srcOrd="1" destOrd="0" presId="urn:microsoft.com/office/officeart/2005/8/layout/hierarchy1"/>
    <dgm:cxn modelId="{C464F3B4-F8AE-4A45-A1AB-FF7C2DA3977B}" type="presParOf" srcId="{3FA52A27-784A-43E5-B5C5-0B9D20DD6B00}" destId="{122D4341-232F-4BAC-891E-AF4C908C894C}" srcOrd="0" destOrd="0" presId="urn:microsoft.com/office/officeart/2005/8/layout/hierarchy1"/>
    <dgm:cxn modelId="{1DB92606-2C8D-4D82-8788-2D59EE900409}" type="presParOf" srcId="{122D4341-232F-4BAC-891E-AF4C908C894C}" destId="{A12683EE-293B-48BA-B4E7-C663BD633906}" srcOrd="0" destOrd="0" presId="urn:microsoft.com/office/officeart/2005/8/layout/hierarchy1"/>
    <dgm:cxn modelId="{3EFD984F-727D-4D02-851E-67DA67C5E48E}" type="presParOf" srcId="{122D4341-232F-4BAC-891E-AF4C908C894C}" destId="{72467949-4855-49B3-8879-F3F21CE8DC97}" srcOrd="1" destOrd="0" presId="urn:microsoft.com/office/officeart/2005/8/layout/hierarchy1"/>
    <dgm:cxn modelId="{9D9D019F-8C8B-4300-8CD5-FBB0C7265128}" type="presParOf" srcId="{3FA52A27-784A-43E5-B5C5-0B9D20DD6B00}" destId="{DA8DC975-8F43-4E13-891D-5A3EEA7E7070}" srcOrd="1" destOrd="0" presId="urn:microsoft.com/office/officeart/2005/8/layout/hierarchy1"/>
    <dgm:cxn modelId="{1A587DDD-C26B-4949-8E95-023AFAEF6677}" type="presParOf" srcId="{DA8DC975-8F43-4E13-891D-5A3EEA7E7070}" destId="{2BCF03E4-02F8-4BFF-9CF7-896DDF81B069}" srcOrd="0" destOrd="0" presId="urn:microsoft.com/office/officeart/2005/8/layout/hierarchy1"/>
    <dgm:cxn modelId="{E8B6D01A-29A9-4784-BD06-F2E2A5A7BD7F}" type="presParOf" srcId="{DA8DC975-8F43-4E13-891D-5A3EEA7E7070}" destId="{D83436D1-8739-414D-83A7-F6FF66C21E81}" srcOrd="1" destOrd="0" presId="urn:microsoft.com/office/officeart/2005/8/layout/hierarchy1"/>
    <dgm:cxn modelId="{A4838CD4-AADA-44E2-8A2C-AF25418D159F}" type="presParOf" srcId="{D83436D1-8739-414D-83A7-F6FF66C21E81}" destId="{59D028F7-B230-4F04-B060-A7C20C1EE671}" srcOrd="0" destOrd="0" presId="urn:microsoft.com/office/officeart/2005/8/layout/hierarchy1"/>
    <dgm:cxn modelId="{99D48E33-D2AF-42A8-8101-8277A0EBA21D}" type="presParOf" srcId="{59D028F7-B230-4F04-B060-A7C20C1EE671}" destId="{AA1056F6-39FA-42DB-A493-A0A91F34FBA4}" srcOrd="0" destOrd="0" presId="urn:microsoft.com/office/officeart/2005/8/layout/hierarchy1"/>
    <dgm:cxn modelId="{DBA4B639-BE5E-4F4D-9621-C9FD2AD9CF8F}" type="presParOf" srcId="{59D028F7-B230-4F04-B060-A7C20C1EE671}" destId="{035B4419-8319-4439-BC16-0214A76DB27D}" srcOrd="1" destOrd="0" presId="urn:microsoft.com/office/officeart/2005/8/layout/hierarchy1"/>
    <dgm:cxn modelId="{A92F7B1B-6C9D-43C6-9329-1394BFCA197F}" type="presParOf" srcId="{D83436D1-8739-414D-83A7-F6FF66C21E81}" destId="{34FAD1E2-2E42-413B-ACD7-9A2451A38951}" srcOrd="1" destOrd="0" presId="urn:microsoft.com/office/officeart/2005/8/layout/hierarchy1"/>
    <dgm:cxn modelId="{F2D21964-5CBA-4A40-858D-99C8C082D420}" type="presParOf" srcId="{34FAD1E2-2E42-413B-ACD7-9A2451A38951}" destId="{6377586F-3668-4D60-9693-6CD362BA0281}" srcOrd="0" destOrd="0" presId="urn:microsoft.com/office/officeart/2005/8/layout/hierarchy1"/>
    <dgm:cxn modelId="{C1FEBC77-F295-4513-94EE-6CED096E0DA9}" type="presParOf" srcId="{34FAD1E2-2E42-413B-ACD7-9A2451A38951}" destId="{43E34E7E-A5C0-400D-B0DC-DCE410D4E21A}" srcOrd="1" destOrd="0" presId="urn:microsoft.com/office/officeart/2005/8/layout/hierarchy1"/>
    <dgm:cxn modelId="{C2631E94-6199-41E7-9683-297988043440}" type="presParOf" srcId="{43E34E7E-A5C0-400D-B0DC-DCE410D4E21A}" destId="{9CCC4F8F-6AB3-4955-B5E1-B6C5C4645019}" srcOrd="0" destOrd="0" presId="urn:microsoft.com/office/officeart/2005/8/layout/hierarchy1"/>
    <dgm:cxn modelId="{71B50404-E20C-49BE-B529-F8AE2F2D260C}" type="presParOf" srcId="{9CCC4F8F-6AB3-4955-B5E1-B6C5C4645019}" destId="{8481C166-7CD9-4FE6-B925-146025E123D1}" srcOrd="0" destOrd="0" presId="urn:microsoft.com/office/officeart/2005/8/layout/hierarchy1"/>
    <dgm:cxn modelId="{4B05D1B3-0717-4C64-8A11-D53C59C00FE2}" type="presParOf" srcId="{9CCC4F8F-6AB3-4955-B5E1-B6C5C4645019}" destId="{9527449B-DEBA-4E1C-A7AD-1FAF2B34D1B5}" srcOrd="1" destOrd="0" presId="urn:microsoft.com/office/officeart/2005/8/layout/hierarchy1"/>
    <dgm:cxn modelId="{1E58754A-2C69-456E-929E-4DD6738F6D1D}" type="presParOf" srcId="{43E34E7E-A5C0-400D-B0DC-DCE410D4E21A}" destId="{E8945A5C-46ED-4B49-9C86-3310F7825048}" srcOrd="1" destOrd="0" presId="urn:microsoft.com/office/officeart/2005/8/layout/hierarchy1"/>
    <dgm:cxn modelId="{18A40B5B-8629-497B-9BA9-8AE3DD20E665}" type="presParOf" srcId="{E8945A5C-46ED-4B49-9C86-3310F7825048}" destId="{BD2BC35E-D062-4359-B275-5C08F01D8944}" srcOrd="0" destOrd="0" presId="urn:microsoft.com/office/officeart/2005/8/layout/hierarchy1"/>
    <dgm:cxn modelId="{7F120A1A-0484-4C95-BF2E-701A1508385B}" type="presParOf" srcId="{E8945A5C-46ED-4B49-9C86-3310F7825048}" destId="{49AD5C72-52D9-4FC5-AB09-09277C6AA11C}" srcOrd="1" destOrd="0" presId="urn:microsoft.com/office/officeart/2005/8/layout/hierarchy1"/>
    <dgm:cxn modelId="{6F9C6E23-5D16-43F1-82C0-29CA511F9FE3}" type="presParOf" srcId="{49AD5C72-52D9-4FC5-AB09-09277C6AA11C}" destId="{E07585CC-80D3-4870-A262-1A4A5CD43757}" srcOrd="0" destOrd="0" presId="urn:microsoft.com/office/officeart/2005/8/layout/hierarchy1"/>
    <dgm:cxn modelId="{6CEC2344-07EA-4BB3-B4F7-3323D996AC5E}" type="presParOf" srcId="{E07585CC-80D3-4870-A262-1A4A5CD43757}" destId="{387EE765-5CC3-4B2E-B016-0F58B6A38010}" srcOrd="0" destOrd="0" presId="urn:microsoft.com/office/officeart/2005/8/layout/hierarchy1"/>
    <dgm:cxn modelId="{927380C9-8D17-4A3C-BF9B-0FA812F31EF7}" type="presParOf" srcId="{E07585CC-80D3-4870-A262-1A4A5CD43757}" destId="{E31D78E0-D273-4C87-BD26-8522F7B38637}" srcOrd="1" destOrd="0" presId="urn:microsoft.com/office/officeart/2005/8/layout/hierarchy1"/>
    <dgm:cxn modelId="{9D437C33-DA06-4B40-B73F-D0780F9988F7}" type="presParOf" srcId="{49AD5C72-52D9-4FC5-AB09-09277C6AA11C}" destId="{C615D638-47A1-4B50-A109-D9CA62E8033A}" srcOrd="1" destOrd="0" presId="urn:microsoft.com/office/officeart/2005/8/layout/hierarchy1"/>
    <dgm:cxn modelId="{3C87C28E-3FBC-4CF6-9946-BE01BCC240AE}" type="presParOf" srcId="{5F29E6A6-304C-46F5-9118-A98FAEDC315F}" destId="{FBDA7A1F-6A96-4C10-A89F-0B1883E35977}" srcOrd="4" destOrd="0" presId="urn:microsoft.com/office/officeart/2005/8/layout/hierarchy1"/>
    <dgm:cxn modelId="{C24FA353-9946-4C50-8961-B3EDFC5539FD}" type="presParOf" srcId="{5F29E6A6-304C-46F5-9118-A98FAEDC315F}" destId="{DE7789B1-BF2B-41F5-A776-21ADE38D6615}" srcOrd="5" destOrd="0" presId="urn:microsoft.com/office/officeart/2005/8/layout/hierarchy1"/>
    <dgm:cxn modelId="{4974039A-B087-4644-A38D-4FCDF582CEA3}" type="presParOf" srcId="{DE7789B1-BF2B-41F5-A776-21ADE38D6615}" destId="{398B1340-7659-48EE-ADBA-9C1F9274BC9C}" srcOrd="0" destOrd="0" presId="urn:microsoft.com/office/officeart/2005/8/layout/hierarchy1"/>
    <dgm:cxn modelId="{FB2CEEAD-A984-4249-AEAF-E03093B2D5B7}" type="presParOf" srcId="{398B1340-7659-48EE-ADBA-9C1F9274BC9C}" destId="{655C07AD-3BD2-41CF-AB4F-86DDA31CC40B}" srcOrd="0" destOrd="0" presId="urn:microsoft.com/office/officeart/2005/8/layout/hierarchy1"/>
    <dgm:cxn modelId="{0F1AB95C-B928-4D7F-9C9A-36E47E72FFE6}" type="presParOf" srcId="{398B1340-7659-48EE-ADBA-9C1F9274BC9C}" destId="{A221088F-D65C-457D-A41A-42789B811B2E}" srcOrd="1" destOrd="0" presId="urn:microsoft.com/office/officeart/2005/8/layout/hierarchy1"/>
    <dgm:cxn modelId="{42FAD300-94B5-42FA-9A83-DE5790D7EC1C}" type="presParOf" srcId="{DE7789B1-BF2B-41F5-A776-21ADE38D6615}" destId="{D009598D-C1C1-4DF6-B456-0EEAF92A28F1}" srcOrd="1" destOrd="0" presId="urn:microsoft.com/office/officeart/2005/8/layout/hierarchy1"/>
    <dgm:cxn modelId="{FE3BDC5C-F43B-4C06-AB9C-B5F01D3700BE}" type="presParOf" srcId="{D009598D-C1C1-4DF6-B456-0EEAF92A28F1}" destId="{2794D4A5-5380-466A-8354-4E93FE3AE46F}" srcOrd="0" destOrd="0" presId="urn:microsoft.com/office/officeart/2005/8/layout/hierarchy1"/>
    <dgm:cxn modelId="{2142F00B-881D-4AD6-84D1-9DA395174FC1}" type="presParOf" srcId="{D009598D-C1C1-4DF6-B456-0EEAF92A28F1}" destId="{07F8802F-43DB-47CB-AAE0-3F1EB82FD1C0}" srcOrd="1" destOrd="0" presId="urn:microsoft.com/office/officeart/2005/8/layout/hierarchy1"/>
    <dgm:cxn modelId="{8473DD1B-C7EF-4F1D-B36E-3EF5074C7CD7}" type="presParOf" srcId="{07F8802F-43DB-47CB-AAE0-3F1EB82FD1C0}" destId="{9262B9AA-5E57-4F5D-B4A5-A10A140FF130}" srcOrd="0" destOrd="0" presId="urn:microsoft.com/office/officeart/2005/8/layout/hierarchy1"/>
    <dgm:cxn modelId="{2959E2AC-7580-43AF-9996-3B5C757906ED}" type="presParOf" srcId="{9262B9AA-5E57-4F5D-B4A5-A10A140FF130}" destId="{64B7972A-64B8-414C-A335-B1B6FD1A0687}" srcOrd="0" destOrd="0" presId="urn:microsoft.com/office/officeart/2005/8/layout/hierarchy1"/>
    <dgm:cxn modelId="{83D6E50F-FEB7-4147-A515-DD4A8DEF2413}" type="presParOf" srcId="{9262B9AA-5E57-4F5D-B4A5-A10A140FF130}" destId="{B22334C7-1FB0-4F86-8BBA-692C2BF1BFBD}" srcOrd="1" destOrd="0" presId="urn:microsoft.com/office/officeart/2005/8/layout/hierarchy1"/>
    <dgm:cxn modelId="{57113146-5E2A-4A74-8411-30C66ED89647}" type="presParOf" srcId="{07F8802F-43DB-47CB-AAE0-3F1EB82FD1C0}" destId="{E4B23663-ACAA-4D98-802D-59AC5829E015}" srcOrd="1" destOrd="0" presId="urn:microsoft.com/office/officeart/2005/8/layout/hierarchy1"/>
    <dgm:cxn modelId="{32A9026C-99EA-434D-8FF1-B8794C41CC23}" type="presParOf" srcId="{E4B23663-ACAA-4D98-802D-59AC5829E015}" destId="{A6680172-FD1C-45CE-8C5D-0BE40E8EB7CA}" srcOrd="0" destOrd="0" presId="urn:microsoft.com/office/officeart/2005/8/layout/hierarchy1"/>
    <dgm:cxn modelId="{B3B68CF2-9137-4602-A185-991A7972051F}" type="presParOf" srcId="{E4B23663-ACAA-4D98-802D-59AC5829E015}" destId="{5A7A683B-4D32-4292-A5A9-4A9DA748E801}" srcOrd="1" destOrd="0" presId="urn:microsoft.com/office/officeart/2005/8/layout/hierarchy1"/>
    <dgm:cxn modelId="{0F30B3D3-716B-4C62-875E-DB027F456EF2}" type="presParOf" srcId="{5A7A683B-4D32-4292-A5A9-4A9DA748E801}" destId="{957F06F4-D489-49A4-85AB-C0CF316B09D8}" srcOrd="0" destOrd="0" presId="urn:microsoft.com/office/officeart/2005/8/layout/hierarchy1"/>
    <dgm:cxn modelId="{A5A24F1F-C0EA-4015-BBA5-EDF68405FFEB}" type="presParOf" srcId="{957F06F4-D489-49A4-85AB-C0CF316B09D8}" destId="{0004DBD2-1A1E-41DC-86C3-822560E3E356}" srcOrd="0" destOrd="0" presId="urn:microsoft.com/office/officeart/2005/8/layout/hierarchy1"/>
    <dgm:cxn modelId="{969D1EC0-08D1-4154-B937-FDC002CCAFA5}" type="presParOf" srcId="{957F06F4-D489-49A4-85AB-C0CF316B09D8}" destId="{FD35571D-0706-4416-8120-5E4C5696D4AA}" srcOrd="1" destOrd="0" presId="urn:microsoft.com/office/officeart/2005/8/layout/hierarchy1"/>
    <dgm:cxn modelId="{D8246995-88C8-4263-8D8D-63F47A18FA8A}" type="presParOf" srcId="{5A7A683B-4D32-4292-A5A9-4A9DA748E801}" destId="{66AFB351-9FFC-4DD7-8450-910B6B6EE879}" srcOrd="1" destOrd="0" presId="urn:microsoft.com/office/officeart/2005/8/layout/hierarchy1"/>
    <dgm:cxn modelId="{D738D306-81D9-43D8-9F3D-AB63244BFA9C}" type="presParOf" srcId="{66AFB351-9FFC-4DD7-8450-910B6B6EE879}" destId="{61FC7CBD-E1A8-4B60-BD78-DEDF6FEBCBB9}" srcOrd="0" destOrd="0" presId="urn:microsoft.com/office/officeart/2005/8/layout/hierarchy1"/>
    <dgm:cxn modelId="{3C595394-CB75-4A36-835A-F22A272CFD94}" type="presParOf" srcId="{66AFB351-9FFC-4DD7-8450-910B6B6EE879}" destId="{376C4FB5-0C4F-4C51-AB3A-C1FAA816B613}" srcOrd="1" destOrd="0" presId="urn:microsoft.com/office/officeart/2005/8/layout/hierarchy1"/>
    <dgm:cxn modelId="{A6FFEE42-BD4A-4C54-AEA4-0891C9EB1FED}" type="presParOf" srcId="{376C4FB5-0C4F-4C51-AB3A-C1FAA816B613}" destId="{B7E1DC56-6AB8-47E2-BEA7-6D2F1B8A664A}" srcOrd="0" destOrd="0" presId="urn:microsoft.com/office/officeart/2005/8/layout/hierarchy1"/>
    <dgm:cxn modelId="{F14C148F-BBEE-4CAB-9FE1-60535B4DBA9F}" type="presParOf" srcId="{B7E1DC56-6AB8-47E2-BEA7-6D2F1B8A664A}" destId="{B1C4000C-CF96-460A-AA5E-8E135F34DD58}" srcOrd="0" destOrd="0" presId="urn:microsoft.com/office/officeart/2005/8/layout/hierarchy1"/>
    <dgm:cxn modelId="{47688F50-D255-48A4-9A2F-0BFC2A8A6120}" type="presParOf" srcId="{B7E1DC56-6AB8-47E2-BEA7-6D2F1B8A664A}" destId="{4CD10897-93A9-4ABE-AC15-CCE2B6687439}" srcOrd="1" destOrd="0" presId="urn:microsoft.com/office/officeart/2005/8/layout/hierarchy1"/>
    <dgm:cxn modelId="{0E675CAC-40AC-4370-842B-83ADB2C40C34}" type="presParOf" srcId="{376C4FB5-0C4F-4C51-AB3A-C1FAA816B613}" destId="{2039A7C3-D4EA-4BAB-8AF7-51EB370837C1}" srcOrd="1" destOrd="0" presId="urn:microsoft.com/office/officeart/2005/8/layout/hierarchy1"/>
    <dgm:cxn modelId="{A8101AEF-3365-4EA1-B92A-DE723293F588}" type="presParOf" srcId="{5F29E6A6-304C-46F5-9118-A98FAEDC315F}" destId="{6B008A34-E27B-49DA-A102-964DAD298B7C}" srcOrd="6" destOrd="0" presId="urn:microsoft.com/office/officeart/2005/8/layout/hierarchy1"/>
    <dgm:cxn modelId="{76365055-A4F6-4BCD-B064-50C4F6596AAF}" type="presParOf" srcId="{5F29E6A6-304C-46F5-9118-A98FAEDC315F}" destId="{5A455AD0-9E01-4C38-AC40-C67F30F3586F}" srcOrd="7" destOrd="0" presId="urn:microsoft.com/office/officeart/2005/8/layout/hierarchy1"/>
    <dgm:cxn modelId="{2247DEDB-F43E-4400-BCAB-7E09DDC0ED8E}" type="presParOf" srcId="{5A455AD0-9E01-4C38-AC40-C67F30F3586F}" destId="{17FA8C87-3F7B-4C6C-B0C4-122B68E26766}" srcOrd="0" destOrd="0" presId="urn:microsoft.com/office/officeart/2005/8/layout/hierarchy1"/>
    <dgm:cxn modelId="{0B7DEC73-E36B-4389-B782-61EE24C75F8C}" type="presParOf" srcId="{17FA8C87-3F7B-4C6C-B0C4-122B68E26766}" destId="{4E4D2EC7-B34B-4D18-A898-F870C05E1F48}" srcOrd="0" destOrd="0" presId="urn:microsoft.com/office/officeart/2005/8/layout/hierarchy1"/>
    <dgm:cxn modelId="{F1AF7D62-3C0C-42AC-BA74-03DA16C5E589}" type="presParOf" srcId="{17FA8C87-3F7B-4C6C-B0C4-122B68E26766}" destId="{433D0A3A-B751-4A21-97FC-CA7679A802B6}" srcOrd="1" destOrd="0" presId="urn:microsoft.com/office/officeart/2005/8/layout/hierarchy1"/>
    <dgm:cxn modelId="{8ED3E903-143F-40C7-A677-D924E29984EA}" type="presParOf" srcId="{5A455AD0-9E01-4C38-AC40-C67F30F3586F}" destId="{6434F860-EE41-4245-BEDD-0549918C4095}" srcOrd="1" destOrd="0" presId="urn:microsoft.com/office/officeart/2005/8/layout/hierarchy1"/>
    <dgm:cxn modelId="{77C370E2-51EA-4E20-9EB2-6026925767D3}" type="presParOf" srcId="{6434F860-EE41-4245-BEDD-0549918C4095}" destId="{16A89159-4648-4338-9EC5-33EDDEBF48AC}" srcOrd="0" destOrd="0" presId="urn:microsoft.com/office/officeart/2005/8/layout/hierarchy1"/>
    <dgm:cxn modelId="{E95FF7F1-0240-4390-B1C5-5EF0238284D6}" type="presParOf" srcId="{6434F860-EE41-4245-BEDD-0549918C4095}" destId="{8ADFF1FA-32AD-41F6-B43F-7A7F17693946}" srcOrd="1" destOrd="0" presId="urn:microsoft.com/office/officeart/2005/8/layout/hierarchy1"/>
    <dgm:cxn modelId="{AEA2A769-50FC-4A90-85B9-39D0420C6041}" type="presParOf" srcId="{8ADFF1FA-32AD-41F6-B43F-7A7F17693946}" destId="{0B3AABDB-47AF-40EF-B8B9-DC318F666B82}" srcOrd="0" destOrd="0" presId="urn:microsoft.com/office/officeart/2005/8/layout/hierarchy1"/>
    <dgm:cxn modelId="{7D51C7AA-A38C-41AF-8AAC-6B40E085DB10}" type="presParOf" srcId="{0B3AABDB-47AF-40EF-B8B9-DC318F666B82}" destId="{C526E241-2E8C-4FF0-A221-B2E02796D410}" srcOrd="0" destOrd="0" presId="urn:microsoft.com/office/officeart/2005/8/layout/hierarchy1"/>
    <dgm:cxn modelId="{7E2053A8-4EE1-4147-8AF4-7FFDACBF594C}" type="presParOf" srcId="{0B3AABDB-47AF-40EF-B8B9-DC318F666B82}" destId="{866EF7DE-BEBC-4F55-B4CE-E7974E95FB18}" srcOrd="1" destOrd="0" presId="urn:microsoft.com/office/officeart/2005/8/layout/hierarchy1"/>
    <dgm:cxn modelId="{40311B81-7ED8-492F-8602-7844C2008972}" type="presParOf" srcId="{8ADFF1FA-32AD-41F6-B43F-7A7F17693946}" destId="{25C24043-D584-4370-93A0-61E12F606586}" srcOrd="1" destOrd="0" presId="urn:microsoft.com/office/officeart/2005/8/layout/hierarchy1"/>
    <dgm:cxn modelId="{A1EDC641-6C10-4A1D-8EE0-8BB6A6E1D2CB}" type="presParOf" srcId="{25C24043-D584-4370-93A0-61E12F606586}" destId="{A69AB00D-F868-4BD4-9D52-5FF34B90BBDB}" srcOrd="0" destOrd="0" presId="urn:microsoft.com/office/officeart/2005/8/layout/hierarchy1"/>
    <dgm:cxn modelId="{26F40193-6D99-4134-9CC3-4431E950AE21}" type="presParOf" srcId="{25C24043-D584-4370-93A0-61E12F606586}" destId="{888DF198-96DE-46AE-9306-390E4421287D}" srcOrd="1" destOrd="0" presId="urn:microsoft.com/office/officeart/2005/8/layout/hierarchy1"/>
    <dgm:cxn modelId="{FC5E3AFD-AAA1-49CC-B9B2-7F2588D619D5}" type="presParOf" srcId="{888DF198-96DE-46AE-9306-390E4421287D}" destId="{2E4074AB-4E5B-4376-9602-433281A15577}" srcOrd="0" destOrd="0" presId="urn:microsoft.com/office/officeart/2005/8/layout/hierarchy1"/>
    <dgm:cxn modelId="{DF1E2D4E-E2A3-4EF0-B859-FC4F2C65FD63}" type="presParOf" srcId="{2E4074AB-4E5B-4376-9602-433281A15577}" destId="{0DFFA553-415A-4C22-8D03-0EEFF92B9DBA}" srcOrd="0" destOrd="0" presId="urn:microsoft.com/office/officeart/2005/8/layout/hierarchy1"/>
    <dgm:cxn modelId="{48DBC35D-FB53-4B8E-8D9F-6E11A8599A75}" type="presParOf" srcId="{2E4074AB-4E5B-4376-9602-433281A15577}" destId="{560D55BC-B1AD-4901-A7A1-C852282CF6EF}" srcOrd="1" destOrd="0" presId="urn:microsoft.com/office/officeart/2005/8/layout/hierarchy1"/>
    <dgm:cxn modelId="{7A072D34-0213-454F-9C3F-2D55CFB7187F}" type="presParOf" srcId="{888DF198-96DE-46AE-9306-390E4421287D}" destId="{AA9D1F9F-A3ED-42F5-BB5C-A4FED6291538}" srcOrd="1" destOrd="0" presId="urn:microsoft.com/office/officeart/2005/8/layout/hierarchy1"/>
    <dgm:cxn modelId="{BCC13912-751D-412F-85F5-33E9CFB29E3B}" type="presParOf" srcId="{AA9D1F9F-A3ED-42F5-BB5C-A4FED6291538}" destId="{8F90DB19-1729-4314-9F6E-6367A532F195}" srcOrd="0" destOrd="0" presId="urn:microsoft.com/office/officeart/2005/8/layout/hierarchy1"/>
    <dgm:cxn modelId="{C0A0FE7F-7019-4E70-BD48-0E631CE3EC61}" type="presParOf" srcId="{AA9D1F9F-A3ED-42F5-BB5C-A4FED6291538}" destId="{67BF5157-E45A-46D9-AFD0-BE0CD6BB5442}" srcOrd="1" destOrd="0" presId="urn:microsoft.com/office/officeart/2005/8/layout/hierarchy1"/>
    <dgm:cxn modelId="{1FF7DEA6-761E-4722-82AC-35146698BA9D}" type="presParOf" srcId="{67BF5157-E45A-46D9-AFD0-BE0CD6BB5442}" destId="{5FEA92BC-10DC-42F0-934F-D17AD925C9C4}" srcOrd="0" destOrd="0" presId="urn:microsoft.com/office/officeart/2005/8/layout/hierarchy1"/>
    <dgm:cxn modelId="{14DF2715-F695-49C4-BFFB-66446B9B2A16}" type="presParOf" srcId="{5FEA92BC-10DC-42F0-934F-D17AD925C9C4}" destId="{BDE3A095-F99C-48EB-A893-E8DC098E15B8}" srcOrd="0" destOrd="0" presId="urn:microsoft.com/office/officeart/2005/8/layout/hierarchy1"/>
    <dgm:cxn modelId="{82C4724B-DF42-472C-AD1F-AE050C9EA643}" type="presParOf" srcId="{5FEA92BC-10DC-42F0-934F-D17AD925C9C4}" destId="{F2DC722F-8A7C-43F4-ACDC-B1CE7C3FD036}" srcOrd="1" destOrd="0" presId="urn:microsoft.com/office/officeart/2005/8/layout/hierarchy1"/>
    <dgm:cxn modelId="{A7474BE9-D492-449B-9839-8A636705C26F}" type="presParOf" srcId="{67BF5157-E45A-46D9-AFD0-BE0CD6BB5442}" destId="{EEE56115-5BD0-47C5-9D03-E67E84C6C0C4}" srcOrd="1" destOrd="0" presId="urn:microsoft.com/office/officeart/2005/8/layout/hierarchy1"/>
    <dgm:cxn modelId="{44E6788A-306A-4E0A-9CBF-29A0860BA535}" type="presParOf" srcId="{EEE56115-5BD0-47C5-9D03-E67E84C6C0C4}" destId="{A1C705E2-7FFF-4809-8770-7ADEC63FB1F6}" srcOrd="0" destOrd="0" presId="urn:microsoft.com/office/officeart/2005/8/layout/hierarchy1"/>
    <dgm:cxn modelId="{1B62A17E-ECD1-44B3-B037-BB8759BAA408}" type="presParOf" srcId="{EEE56115-5BD0-47C5-9D03-E67E84C6C0C4}" destId="{6917D7CB-8A38-42B4-B152-04F771B35777}" srcOrd="1" destOrd="0" presId="urn:microsoft.com/office/officeart/2005/8/layout/hierarchy1"/>
    <dgm:cxn modelId="{21EC4944-1D7C-4CAD-81AC-C9FB3190B033}" type="presParOf" srcId="{6917D7CB-8A38-42B4-B152-04F771B35777}" destId="{5318792C-B4B7-46FE-8B4F-8DA3181699DD}" srcOrd="0" destOrd="0" presId="urn:microsoft.com/office/officeart/2005/8/layout/hierarchy1"/>
    <dgm:cxn modelId="{BC903A23-2114-4B9A-9AA9-84FE4A152320}" type="presParOf" srcId="{5318792C-B4B7-46FE-8B4F-8DA3181699DD}" destId="{65CEB843-869C-40DC-8652-2DB3C8ACE948}" srcOrd="0" destOrd="0" presId="urn:microsoft.com/office/officeart/2005/8/layout/hierarchy1"/>
    <dgm:cxn modelId="{5FD11594-1599-49A8-B9B8-E2686A276384}" type="presParOf" srcId="{5318792C-B4B7-46FE-8B4F-8DA3181699DD}" destId="{F53BB821-BC6D-4EEA-8D40-7183A13713F8}" srcOrd="1" destOrd="0" presId="urn:microsoft.com/office/officeart/2005/8/layout/hierarchy1"/>
    <dgm:cxn modelId="{E399B7A5-28F3-451A-8B1F-1D81DA8E7AD0}" type="presParOf" srcId="{6917D7CB-8A38-42B4-B152-04F771B35777}" destId="{6454CBB4-D939-4F1B-899E-A1E4919075FC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BC6B5-BEF3-41AA-A8CD-1804A438F26E}" type="doc">
      <dgm:prSet loTypeId="urn:microsoft.com/office/officeart/2005/8/layout/orgChart1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ACA54C7-A4D9-4AC5-8149-CAC5C157184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dirty="0" smtClean="0"/>
            <a:t> District level workshop</a:t>
          </a:r>
        </a:p>
        <a:p>
          <a:r>
            <a:rPr lang="en-US" dirty="0" smtClean="0"/>
            <a:t> (Block MGCA</a:t>
          </a:r>
        </a:p>
        <a:p>
          <a:r>
            <a:rPr lang="en-US" dirty="0" smtClean="0"/>
            <a:t>line department)</a:t>
          </a:r>
          <a:endParaRPr lang="en-US" dirty="0"/>
        </a:p>
      </dgm:t>
    </dgm:pt>
    <dgm:pt modelId="{DD87F6D0-CDA0-4245-B0C1-67720C71E9FA}" type="parTrans" cxnId="{BE583E1F-5DC5-4272-9147-15E4C6A88BF8}">
      <dgm:prSet/>
      <dgm:spPr/>
      <dgm:t>
        <a:bodyPr/>
        <a:lstStyle/>
        <a:p>
          <a:endParaRPr lang="en-US"/>
        </a:p>
      </dgm:t>
    </dgm:pt>
    <dgm:pt modelId="{DB4C09F8-9FCF-4CB2-B22A-99E187C54A5A}" type="sibTrans" cxnId="{BE583E1F-5DC5-4272-9147-15E4C6A88BF8}">
      <dgm:prSet/>
      <dgm:spPr/>
      <dgm:t>
        <a:bodyPr/>
        <a:lstStyle/>
        <a:p>
          <a:endParaRPr lang="en-US"/>
        </a:p>
      </dgm:t>
    </dgm:pt>
    <dgm:pt modelId="{7B7BC0E4-FA1B-4D38-BB04-58F800C1289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u="none" dirty="0" err="1" smtClean="0"/>
            <a:t>Chhindwara</a:t>
          </a:r>
          <a:endParaRPr lang="en-US" b="1" u="none" dirty="0"/>
        </a:p>
      </dgm:t>
    </dgm:pt>
    <dgm:pt modelId="{7857BB0A-1407-4B93-BE1C-6FB7084B895F}" type="sibTrans" cxnId="{47ECFA44-C2C7-4D98-BAAA-6C50C95AB97A}">
      <dgm:prSet/>
      <dgm:spPr/>
      <dgm:t>
        <a:bodyPr/>
        <a:lstStyle/>
        <a:p>
          <a:endParaRPr lang="en-US"/>
        </a:p>
      </dgm:t>
    </dgm:pt>
    <dgm:pt modelId="{A4A3B78F-A039-47F7-AB13-1128D75456E7}" type="parTrans" cxnId="{47ECFA44-C2C7-4D98-BAAA-6C50C95AB97A}">
      <dgm:prSet/>
      <dgm:spPr/>
      <dgm:t>
        <a:bodyPr/>
        <a:lstStyle/>
        <a:p>
          <a:endParaRPr lang="en-US"/>
        </a:p>
      </dgm:t>
    </dgm:pt>
    <dgm:pt modelId="{575D615C-B928-43B7-990E-50EBBC55643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Data collection </a:t>
          </a:r>
        </a:p>
        <a:p>
          <a:r>
            <a:rPr lang="en-US" dirty="0" smtClean="0"/>
            <a:t> 45  villages</a:t>
          </a:r>
          <a:endParaRPr lang="en-US" dirty="0"/>
        </a:p>
      </dgm:t>
    </dgm:pt>
    <dgm:pt modelId="{295D5098-1E4D-47AC-BB04-CD1F8599CD6A}" type="parTrans" cxnId="{105EE692-049E-4CEE-9019-17A82E57DF5E}">
      <dgm:prSet/>
      <dgm:spPr/>
      <dgm:t>
        <a:bodyPr/>
        <a:lstStyle/>
        <a:p>
          <a:endParaRPr lang="en-US"/>
        </a:p>
      </dgm:t>
    </dgm:pt>
    <dgm:pt modelId="{231C354F-5E38-4F4B-9B58-9760CE2B1DB2}" type="sibTrans" cxnId="{105EE692-049E-4CEE-9019-17A82E57DF5E}">
      <dgm:prSet/>
      <dgm:spPr/>
      <dgm:t>
        <a:bodyPr/>
        <a:lstStyle/>
        <a:p>
          <a:endParaRPr lang="en-US"/>
        </a:p>
      </dgm:t>
    </dgm:pt>
    <dgm:pt modelId="{DF99B6DC-0950-4122-87CC-106C4FA3A23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Block level workshop -3</a:t>
          </a:r>
        </a:p>
        <a:p>
          <a:r>
            <a:rPr lang="en-US" dirty="0" smtClean="0"/>
            <a:t> (PHC committee + VHSNCs)</a:t>
          </a:r>
          <a:endParaRPr lang="en-US" dirty="0"/>
        </a:p>
      </dgm:t>
    </dgm:pt>
    <dgm:pt modelId="{15FE6DD1-70E2-434B-AA28-45534B09048D}" type="parTrans" cxnId="{A197C190-930D-42FD-B1D3-2DCFF1BE8CE7}">
      <dgm:prSet/>
      <dgm:spPr/>
      <dgm:t>
        <a:bodyPr/>
        <a:lstStyle/>
        <a:p>
          <a:endParaRPr lang="en-US"/>
        </a:p>
      </dgm:t>
    </dgm:pt>
    <dgm:pt modelId="{E902BD3E-38FE-40B1-AF30-3274C2149D06}" type="sibTrans" cxnId="{A197C190-930D-42FD-B1D3-2DCFF1BE8CE7}">
      <dgm:prSet/>
      <dgm:spPr/>
      <dgm:t>
        <a:bodyPr/>
        <a:lstStyle/>
        <a:p>
          <a:endParaRPr lang="en-US"/>
        </a:p>
      </dgm:t>
    </dgm:pt>
    <dgm:pt modelId="{7B3C4A5F-C697-47E0-BAEB-8A275D0F3FD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/>
            <a:t>Sidhi</a:t>
          </a:r>
          <a:r>
            <a:rPr lang="en-US" b="1" dirty="0" smtClean="0"/>
            <a:t> </a:t>
          </a:r>
          <a:endParaRPr lang="en-US" b="1" dirty="0"/>
        </a:p>
      </dgm:t>
    </dgm:pt>
    <dgm:pt modelId="{8B0AE077-427D-48B6-AA6F-A7E812D4055A}" type="parTrans" cxnId="{A83F2371-F42E-499A-92AA-2BCC3389783B}">
      <dgm:prSet/>
      <dgm:spPr/>
      <dgm:t>
        <a:bodyPr/>
        <a:lstStyle/>
        <a:p>
          <a:endParaRPr lang="en-US"/>
        </a:p>
      </dgm:t>
    </dgm:pt>
    <dgm:pt modelId="{3DACEC6F-1F91-48FB-9E3F-34CEE44DE567}" type="sibTrans" cxnId="{A83F2371-F42E-499A-92AA-2BCC3389783B}">
      <dgm:prSet/>
      <dgm:spPr/>
      <dgm:t>
        <a:bodyPr/>
        <a:lstStyle/>
        <a:p>
          <a:endParaRPr lang="en-US"/>
        </a:p>
      </dgm:t>
    </dgm:pt>
    <dgm:pt modelId="{F02D3329-E79C-43DE-B42E-CDDF1C6260D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District level workshop</a:t>
          </a:r>
        </a:p>
        <a:p>
          <a:r>
            <a:rPr lang="en-US" dirty="0" smtClean="0"/>
            <a:t> (Block MGCA+</a:t>
          </a:r>
        </a:p>
        <a:p>
          <a:r>
            <a:rPr lang="en-US" dirty="0" smtClean="0"/>
            <a:t>line department)</a:t>
          </a:r>
          <a:endParaRPr lang="en-US" dirty="0"/>
        </a:p>
      </dgm:t>
    </dgm:pt>
    <dgm:pt modelId="{E29CA540-5BFA-4C6F-91A3-0D2E8EC7B0C8}" type="parTrans" cxnId="{AF3F25F7-BC7F-4778-BD3D-A5CD3120726E}">
      <dgm:prSet/>
      <dgm:spPr/>
      <dgm:t>
        <a:bodyPr/>
        <a:lstStyle/>
        <a:p>
          <a:endParaRPr lang="en-US"/>
        </a:p>
      </dgm:t>
    </dgm:pt>
    <dgm:pt modelId="{B90C4E77-0E95-493B-B857-2998A3A50FDE}" type="sibTrans" cxnId="{AF3F25F7-BC7F-4778-BD3D-A5CD3120726E}">
      <dgm:prSet/>
      <dgm:spPr/>
      <dgm:t>
        <a:bodyPr/>
        <a:lstStyle/>
        <a:p>
          <a:endParaRPr lang="en-US"/>
        </a:p>
      </dgm:t>
    </dgm:pt>
    <dgm:pt modelId="{4184EF18-F42F-483C-9608-0AD701DC04F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Block level workshop -3</a:t>
          </a:r>
        </a:p>
        <a:p>
          <a:r>
            <a:rPr lang="en-US" dirty="0" smtClean="0"/>
            <a:t> (PHC committee +VHSNCs )</a:t>
          </a:r>
          <a:endParaRPr lang="en-US" dirty="0"/>
        </a:p>
      </dgm:t>
    </dgm:pt>
    <dgm:pt modelId="{09E8475D-BA0E-4B19-84BB-2A9B71318C15}" type="parTrans" cxnId="{D0C0E405-A1DD-4889-BBC1-4B219BF4B8EE}">
      <dgm:prSet/>
      <dgm:spPr/>
      <dgm:t>
        <a:bodyPr/>
        <a:lstStyle/>
        <a:p>
          <a:endParaRPr lang="en-US"/>
        </a:p>
      </dgm:t>
    </dgm:pt>
    <dgm:pt modelId="{EE8C5765-C746-44F2-BD6D-A079E72F2121}" type="sibTrans" cxnId="{D0C0E405-A1DD-4889-BBC1-4B219BF4B8EE}">
      <dgm:prSet/>
      <dgm:spPr/>
      <dgm:t>
        <a:bodyPr/>
        <a:lstStyle/>
        <a:p>
          <a:endParaRPr lang="en-US"/>
        </a:p>
      </dgm:t>
    </dgm:pt>
    <dgm:pt modelId="{412DA985-B21D-48CB-A1B3-389B6D4C6B8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Data collection </a:t>
          </a:r>
        </a:p>
        <a:p>
          <a:r>
            <a:rPr lang="en-US" dirty="0" smtClean="0"/>
            <a:t> in 45 </a:t>
          </a:r>
          <a:r>
            <a:rPr lang="en-US" dirty="0" err="1" smtClean="0"/>
            <a:t>ivillages</a:t>
          </a:r>
          <a:endParaRPr lang="en-US" dirty="0"/>
        </a:p>
      </dgm:t>
    </dgm:pt>
    <dgm:pt modelId="{61F8080F-36E6-4C9F-A804-B11E92F8BC19}" type="parTrans" cxnId="{D00B514A-1D08-4327-83D0-B300D10C2825}">
      <dgm:prSet/>
      <dgm:spPr/>
      <dgm:t>
        <a:bodyPr/>
        <a:lstStyle/>
        <a:p>
          <a:endParaRPr lang="en-US"/>
        </a:p>
      </dgm:t>
    </dgm:pt>
    <dgm:pt modelId="{3A6A4753-D4AE-4C01-8EC3-7923F2ECC2B6}" type="sibTrans" cxnId="{D00B514A-1D08-4327-83D0-B300D10C2825}">
      <dgm:prSet/>
      <dgm:spPr/>
      <dgm:t>
        <a:bodyPr/>
        <a:lstStyle/>
        <a:p>
          <a:endParaRPr lang="en-US"/>
        </a:p>
      </dgm:t>
    </dgm:pt>
    <dgm:pt modelId="{22F51BEC-12A0-4964-BAF6-40CA247FC84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u="none" dirty="0" err="1" smtClean="0"/>
            <a:t>Betul</a:t>
          </a:r>
          <a:r>
            <a:rPr lang="en-US" b="1" u="none" dirty="0" smtClean="0"/>
            <a:t> </a:t>
          </a:r>
        </a:p>
      </dgm:t>
    </dgm:pt>
    <dgm:pt modelId="{66DED3D6-4C55-4F04-AE7F-FC3896FB0F50}" type="parTrans" cxnId="{A69050C2-1571-4DB6-A32A-6D880037C6A1}">
      <dgm:prSet/>
      <dgm:spPr/>
      <dgm:t>
        <a:bodyPr/>
        <a:lstStyle/>
        <a:p>
          <a:endParaRPr lang="en-US"/>
        </a:p>
      </dgm:t>
    </dgm:pt>
    <dgm:pt modelId="{0966B753-86EC-4E47-902B-12C2E8711122}" type="sibTrans" cxnId="{A69050C2-1571-4DB6-A32A-6D880037C6A1}">
      <dgm:prSet/>
      <dgm:spPr/>
      <dgm:t>
        <a:bodyPr/>
        <a:lstStyle/>
        <a:p>
          <a:endParaRPr lang="en-US"/>
        </a:p>
      </dgm:t>
    </dgm:pt>
    <dgm:pt modelId="{03EA5EC6-8161-4E49-A3DD-A0ED507861A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 District level workshop </a:t>
          </a:r>
        </a:p>
        <a:p>
          <a:r>
            <a:rPr lang="en-US" dirty="0" smtClean="0"/>
            <a:t>(Block MGCA+</a:t>
          </a:r>
        </a:p>
        <a:p>
          <a:r>
            <a:rPr lang="en-US" dirty="0" smtClean="0"/>
            <a:t>line department)</a:t>
          </a:r>
          <a:endParaRPr lang="en-US" dirty="0"/>
        </a:p>
      </dgm:t>
    </dgm:pt>
    <dgm:pt modelId="{15E2C8FE-BE49-4B52-B4CA-CF1FBE455F92}" type="parTrans" cxnId="{CCC0B9EB-1232-4651-8377-0FB0D69448B3}">
      <dgm:prSet/>
      <dgm:spPr/>
      <dgm:t>
        <a:bodyPr/>
        <a:lstStyle/>
        <a:p>
          <a:endParaRPr lang="en-US"/>
        </a:p>
      </dgm:t>
    </dgm:pt>
    <dgm:pt modelId="{011964BA-8E4B-4025-A01F-0CD11641E72A}" type="sibTrans" cxnId="{CCC0B9EB-1232-4651-8377-0FB0D69448B3}">
      <dgm:prSet/>
      <dgm:spPr/>
      <dgm:t>
        <a:bodyPr/>
        <a:lstStyle/>
        <a:p>
          <a:endParaRPr lang="en-US"/>
        </a:p>
      </dgm:t>
    </dgm:pt>
    <dgm:pt modelId="{2C4062D1-3D20-40C6-BF2B-AEED5129C7E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Block level workshop -3 </a:t>
          </a:r>
        </a:p>
        <a:p>
          <a:r>
            <a:rPr lang="en-US" dirty="0" smtClean="0"/>
            <a:t>(PHC committee + VHSNCs)</a:t>
          </a:r>
          <a:endParaRPr lang="en-US" dirty="0"/>
        </a:p>
      </dgm:t>
    </dgm:pt>
    <dgm:pt modelId="{603F6570-73E1-4E8F-A7E7-465D86928877}" type="parTrans" cxnId="{160772AB-6DC3-4828-A618-486412F500E0}">
      <dgm:prSet/>
      <dgm:spPr/>
      <dgm:t>
        <a:bodyPr/>
        <a:lstStyle/>
        <a:p>
          <a:endParaRPr lang="en-US"/>
        </a:p>
      </dgm:t>
    </dgm:pt>
    <dgm:pt modelId="{89452187-346D-44A6-8D6A-6E0318FA7356}" type="sibTrans" cxnId="{160772AB-6DC3-4828-A618-486412F500E0}">
      <dgm:prSet/>
      <dgm:spPr/>
      <dgm:t>
        <a:bodyPr/>
        <a:lstStyle/>
        <a:p>
          <a:endParaRPr lang="en-US"/>
        </a:p>
      </dgm:t>
    </dgm:pt>
    <dgm:pt modelId="{58CC0D72-685E-4E17-894D-5A3E4B7EB81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Data collection  </a:t>
          </a:r>
        </a:p>
        <a:p>
          <a:r>
            <a:rPr lang="en-US" dirty="0" smtClean="0"/>
            <a:t>In 45  villages</a:t>
          </a:r>
          <a:endParaRPr lang="en-US" dirty="0"/>
        </a:p>
      </dgm:t>
    </dgm:pt>
    <dgm:pt modelId="{25024FF9-665D-4496-8581-862375129D88}" type="parTrans" cxnId="{F09C0F67-9733-4FE4-80FF-5A38DA11FCEF}">
      <dgm:prSet/>
      <dgm:spPr/>
      <dgm:t>
        <a:bodyPr/>
        <a:lstStyle/>
        <a:p>
          <a:endParaRPr lang="en-US"/>
        </a:p>
      </dgm:t>
    </dgm:pt>
    <dgm:pt modelId="{6285DFEE-FB6B-45F3-9439-84D4AB519E36}" type="sibTrans" cxnId="{F09C0F67-9733-4FE4-80FF-5A38DA11FCEF}">
      <dgm:prSet/>
      <dgm:spPr/>
      <dgm:t>
        <a:bodyPr/>
        <a:lstStyle/>
        <a:p>
          <a:endParaRPr lang="en-US"/>
        </a:p>
      </dgm:t>
    </dgm:pt>
    <dgm:pt modelId="{74CE7B3C-57EE-4637-827B-6B593C288C3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District level workshop</a:t>
          </a:r>
        </a:p>
        <a:p>
          <a:r>
            <a:rPr lang="en-US" dirty="0" smtClean="0"/>
            <a:t> (Block MGCA+</a:t>
          </a:r>
        </a:p>
        <a:p>
          <a:r>
            <a:rPr lang="en-US" dirty="0" smtClean="0"/>
            <a:t>line department)</a:t>
          </a:r>
          <a:endParaRPr lang="en-US" dirty="0"/>
        </a:p>
      </dgm:t>
    </dgm:pt>
    <dgm:pt modelId="{F53CBDFB-2AA6-4DFA-976D-A1E3B68FF460}" type="parTrans" cxnId="{D6142794-FDE4-4F56-B99E-799BAF7B97D3}">
      <dgm:prSet/>
      <dgm:spPr/>
      <dgm:t>
        <a:bodyPr/>
        <a:lstStyle/>
        <a:p>
          <a:endParaRPr lang="en-US"/>
        </a:p>
      </dgm:t>
    </dgm:pt>
    <dgm:pt modelId="{D80CE0E9-BB97-4E03-9E3E-83AF821C33D6}" type="sibTrans" cxnId="{D6142794-FDE4-4F56-B99E-799BAF7B97D3}">
      <dgm:prSet/>
      <dgm:spPr/>
      <dgm:t>
        <a:bodyPr/>
        <a:lstStyle/>
        <a:p>
          <a:endParaRPr lang="en-US"/>
        </a:p>
      </dgm:t>
    </dgm:pt>
    <dgm:pt modelId="{A4B32BA3-CB6C-4F45-9481-DABB67FF5B1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Block level workshop 3</a:t>
          </a:r>
        </a:p>
        <a:p>
          <a:r>
            <a:rPr lang="en-US" dirty="0" smtClean="0"/>
            <a:t>(PHC committee +VHSNCs)</a:t>
          </a:r>
          <a:endParaRPr lang="en-US" dirty="0"/>
        </a:p>
      </dgm:t>
    </dgm:pt>
    <dgm:pt modelId="{70EE6970-F19C-41A2-AD5D-D517DD6582B5}" type="parTrans" cxnId="{43405397-9769-44B4-B85E-50719C138845}">
      <dgm:prSet/>
      <dgm:spPr/>
      <dgm:t>
        <a:bodyPr/>
        <a:lstStyle/>
        <a:p>
          <a:endParaRPr lang="en-US"/>
        </a:p>
      </dgm:t>
    </dgm:pt>
    <dgm:pt modelId="{6631DE21-6D7D-4AD1-943A-4296D19FB046}" type="sibTrans" cxnId="{43405397-9769-44B4-B85E-50719C138845}">
      <dgm:prSet/>
      <dgm:spPr/>
      <dgm:t>
        <a:bodyPr/>
        <a:lstStyle/>
        <a:p>
          <a:endParaRPr lang="en-US"/>
        </a:p>
      </dgm:t>
    </dgm:pt>
    <dgm:pt modelId="{0957F67C-797A-4FF2-B31D-5CED5380A7D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Data collection </a:t>
          </a:r>
        </a:p>
        <a:p>
          <a:r>
            <a:rPr lang="en-US" dirty="0" smtClean="0"/>
            <a:t> in 45 villages</a:t>
          </a:r>
          <a:endParaRPr lang="en-US" dirty="0"/>
        </a:p>
      </dgm:t>
    </dgm:pt>
    <dgm:pt modelId="{8A43151B-3F03-4EA7-8986-DB631601AD5C}" type="parTrans" cxnId="{00D17B7A-70AE-40A0-AA9F-72663FE4E1DB}">
      <dgm:prSet/>
      <dgm:spPr/>
      <dgm:t>
        <a:bodyPr/>
        <a:lstStyle/>
        <a:p>
          <a:endParaRPr lang="en-US"/>
        </a:p>
      </dgm:t>
    </dgm:pt>
    <dgm:pt modelId="{57427B56-F81D-493A-BDF1-F3376675792A}" type="sibTrans" cxnId="{00D17B7A-70AE-40A0-AA9F-72663FE4E1DB}">
      <dgm:prSet/>
      <dgm:spPr/>
      <dgm:t>
        <a:bodyPr/>
        <a:lstStyle/>
        <a:p>
          <a:endParaRPr lang="en-US"/>
        </a:p>
      </dgm:t>
    </dgm:pt>
    <dgm:pt modelId="{6099D3C9-BB2F-4BF2-ACAF-1B050AAFD4D2}">
      <dgm:prSet phldrT="[Text]"/>
      <dgm:spPr/>
      <dgm:t>
        <a:bodyPr/>
        <a:lstStyle/>
        <a:p>
          <a:r>
            <a:rPr lang="en-US" b="1" dirty="0" err="1" smtClean="0"/>
            <a:t>Barwani</a:t>
          </a:r>
          <a:r>
            <a:rPr lang="en-US" b="1" dirty="0" smtClean="0"/>
            <a:t> </a:t>
          </a:r>
          <a:endParaRPr lang="en-US" b="1" dirty="0"/>
        </a:p>
      </dgm:t>
    </dgm:pt>
    <dgm:pt modelId="{16A956C1-74C0-45B0-9FB1-22C664404E9A}" type="parTrans" cxnId="{14EEC0D9-955C-431B-9C40-AAEB9C05FFC2}">
      <dgm:prSet/>
      <dgm:spPr/>
      <dgm:t>
        <a:bodyPr/>
        <a:lstStyle/>
        <a:p>
          <a:endParaRPr lang="en-US"/>
        </a:p>
      </dgm:t>
    </dgm:pt>
    <dgm:pt modelId="{361A0ECA-B34A-4724-8E80-D842EB225A62}" type="sibTrans" cxnId="{14EEC0D9-955C-431B-9C40-AAEB9C05FFC2}">
      <dgm:prSet/>
      <dgm:spPr/>
      <dgm:t>
        <a:bodyPr/>
        <a:lstStyle/>
        <a:p>
          <a:endParaRPr lang="en-US"/>
        </a:p>
      </dgm:t>
    </dgm:pt>
    <dgm:pt modelId="{6F07D113-E050-4074-8827-4C1A0D3D837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District level workshop </a:t>
          </a:r>
        </a:p>
        <a:p>
          <a:r>
            <a:rPr lang="en-US" dirty="0" smtClean="0"/>
            <a:t>(Block MGCA+</a:t>
          </a:r>
        </a:p>
        <a:p>
          <a:r>
            <a:rPr lang="en-US" dirty="0" smtClean="0"/>
            <a:t>line department)</a:t>
          </a:r>
          <a:endParaRPr lang="en-US" dirty="0"/>
        </a:p>
      </dgm:t>
    </dgm:pt>
    <dgm:pt modelId="{1555B800-3F52-4667-9EC4-8B71C1A6FD2A}" type="parTrans" cxnId="{C0B6BEA3-69C5-4161-8B0C-F717A2B37DBE}">
      <dgm:prSet/>
      <dgm:spPr/>
      <dgm:t>
        <a:bodyPr/>
        <a:lstStyle/>
        <a:p>
          <a:endParaRPr lang="en-US"/>
        </a:p>
      </dgm:t>
    </dgm:pt>
    <dgm:pt modelId="{BBBE2073-B985-4C65-AA88-40CFDAE0083A}" type="sibTrans" cxnId="{C0B6BEA3-69C5-4161-8B0C-F717A2B37DBE}">
      <dgm:prSet/>
      <dgm:spPr/>
      <dgm:t>
        <a:bodyPr/>
        <a:lstStyle/>
        <a:p>
          <a:endParaRPr lang="en-US"/>
        </a:p>
      </dgm:t>
    </dgm:pt>
    <dgm:pt modelId="{8C061986-21B4-40F3-B45E-2255345FA02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Block level workshop - 3</a:t>
          </a:r>
        </a:p>
        <a:p>
          <a:r>
            <a:rPr lang="en-US" dirty="0" smtClean="0"/>
            <a:t> (PHC committee +VHSNCs)</a:t>
          </a:r>
          <a:endParaRPr lang="en-US" dirty="0"/>
        </a:p>
      </dgm:t>
    </dgm:pt>
    <dgm:pt modelId="{39BF2790-8C35-4700-9D3A-4948D7AEAD72}" type="parTrans" cxnId="{1487557B-D9C6-4345-BD42-FA26A61A613C}">
      <dgm:prSet/>
      <dgm:spPr/>
      <dgm:t>
        <a:bodyPr/>
        <a:lstStyle/>
        <a:p>
          <a:endParaRPr lang="en-US"/>
        </a:p>
      </dgm:t>
    </dgm:pt>
    <dgm:pt modelId="{85F70A1E-483D-4A25-BDB6-547A0B2B9C25}" type="sibTrans" cxnId="{1487557B-D9C6-4345-BD42-FA26A61A613C}">
      <dgm:prSet/>
      <dgm:spPr/>
      <dgm:t>
        <a:bodyPr/>
        <a:lstStyle/>
        <a:p>
          <a:endParaRPr lang="en-US"/>
        </a:p>
      </dgm:t>
    </dgm:pt>
    <dgm:pt modelId="{510C9D4E-AFE5-40E3-A301-1744EE04C7F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Data collection </a:t>
          </a:r>
        </a:p>
        <a:p>
          <a:r>
            <a:rPr lang="en-US" dirty="0" smtClean="0"/>
            <a:t> in 45  villages</a:t>
          </a:r>
          <a:endParaRPr lang="en-US" dirty="0"/>
        </a:p>
      </dgm:t>
    </dgm:pt>
    <dgm:pt modelId="{6109645D-F3B7-4769-9469-FD61802BAAD7}" type="parTrans" cxnId="{78B3D169-3696-4CAB-9710-BDE0D5219E05}">
      <dgm:prSet/>
      <dgm:spPr/>
      <dgm:t>
        <a:bodyPr/>
        <a:lstStyle/>
        <a:p>
          <a:endParaRPr lang="en-US"/>
        </a:p>
      </dgm:t>
    </dgm:pt>
    <dgm:pt modelId="{12A54559-CBCB-43D9-93CD-E43E3A705B66}" type="sibTrans" cxnId="{78B3D169-3696-4CAB-9710-BDE0D5219E05}">
      <dgm:prSet/>
      <dgm:spPr/>
      <dgm:t>
        <a:bodyPr/>
        <a:lstStyle/>
        <a:p>
          <a:endParaRPr lang="en-US"/>
        </a:p>
      </dgm:t>
    </dgm:pt>
    <dgm:pt modelId="{7FE600A9-1691-465F-B3CB-EC563FE8BAD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/>
            <a:t>Bhind</a:t>
          </a:r>
          <a:endParaRPr lang="en-US" b="1" dirty="0"/>
        </a:p>
      </dgm:t>
    </dgm:pt>
    <dgm:pt modelId="{83874B55-1480-4DEC-92D1-60E51AE22709}" type="sibTrans" cxnId="{5C6159E8-4898-43B3-A631-17A38D1C857A}">
      <dgm:prSet/>
      <dgm:spPr/>
      <dgm:t>
        <a:bodyPr/>
        <a:lstStyle/>
        <a:p>
          <a:endParaRPr lang="en-US"/>
        </a:p>
      </dgm:t>
    </dgm:pt>
    <dgm:pt modelId="{4407057B-556F-4BD8-AC58-C1FE0144FBC0}" type="parTrans" cxnId="{5C6159E8-4898-43B3-A631-17A38D1C857A}">
      <dgm:prSet/>
      <dgm:spPr/>
      <dgm:t>
        <a:bodyPr/>
        <a:lstStyle/>
        <a:p>
          <a:endParaRPr lang="en-US"/>
        </a:p>
      </dgm:t>
    </dgm:pt>
    <dgm:pt modelId="{D4FD9600-5480-4BDB-9EE5-F9DA9D9AB15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 Jan Samwad</a:t>
          </a:r>
        </a:p>
        <a:p>
          <a:r>
            <a:rPr lang="en-US" dirty="0" err="1" smtClean="0"/>
            <a:t>Tamia</a:t>
          </a:r>
          <a:endParaRPr lang="en-US" dirty="0" smtClean="0"/>
        </a:p>
        <a:p>
          <a:r>
            <a:rPr lang="en-US" dirty="0" err="1" smtClean="0"/>
            <a:t>Parasia</a:t>
          </a:r>
          <a:endParaRPr lang="en-US" dirty="0" smtClean="0"/>
        </a:p>
        <a:p>
          <a:r>
            <a:rPr lang="en-US" dirty="0" err="1" smtClean="0"/>
            <a:t>Junnardeo</a:t>
          </a:r>
          <a:r>
            <a:rPr lang="en-US" dirty="0" smtClean="0"/>
            <a:t> </a:t>
          </a:r>
          <a:endParaRPr lang="en-US" dirty="0"/>
        </a:p>
      </dgm:t>
    </dgm:pt>
    <dgm:pt modelId="{AB6C45F8-F20F-43B3-A0D1-5FB5AFF64361}" type="parTrans" cxnId="{0C340A76-30DF-437D-90F0-5ED0EB4B0E64}">
      <dgm:prSet/>
      <dgm:spPr/>
      <dgm:t>
        <a:bodyPr/>
        <a:lstStyle/>
        <a:p>
          <a:endParaRPr lang="en-US"/>
        </a:p>
      </dgm:t>
    </dgm:pt>
    <dgm:pt modelId="{4DB1D651-F4E1-454A-A55A-B0CD349B7619}" type="sibTrans" cxnId="{0C340A76-30DF-437D-90F0-5ED0EB4B0E64}">
      <dgm:prSet/>
      <dgm:spPr/>
      <dgm:t>
        <a:bodyPr/>
        <a:lstStyle/>
        <a:p>
          <a:endParaRPr lang="en-US"/>
        </a:p>
      </dgm:t>
    </dgm:pt>
    <dgm:pt modelId="{B5E3368B-ADB9-4EFC-8C94-28E9A812234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3 </a:t>
          </a:r>
          <a:r>
            <a:rPr lang="en-US" dirty="0" err="1" smtClean="0"/>
            <a:t>jansamwad</a:t>
          </a:r>
          <a:endParaRPr lang="en-US" dirty="0" smtClean="0"/>
        </a:p>
        <a:p>
          <a:r>
            <a:rPr lang="en-US" dirty="0" err="1" smtClean="0"/>
            <a:t>Sehra</a:t>
          </a:r>
          <a:endParaRPr lang="en-US" dirty="0" smtClean="0"/>
        </a:p>
        <a:p>
          <a:r>
            <a:rPr lang="en-US" dirty="0" err="1" smtClean="0"/>
            <a:t>Bhimpur</a:t>
          </a:r>
          <a:endParaRPr lang="en-US" dirty="0" smtClean="0"/>
        </a:p>
        <a:p>
          <a:r>
            <a:rPr lang="en-US" dirty="0" err="1" smtClean="0"/>
            <a:t>Bhaisdehi</a:t>
          </a:r>
          <a:r>
            <a:rPr lang="en-US" dirty="0" smtClean="0"/>
            <a:t> </a:t>
          </a:r>
          <a:endParaRPr lang="en-US" dirty="0"/>
        </a:p>
      </dgm:t>
    </dgm:pt>
    <dgm:pt modelId="{8555AEBA-3AF1-4913-A13F-B8A073A5C5B7}" type="parTrans" cxnId="{0E8F490E-358D-4455-999D-EA780F1AFBD2}">
      <dgm:prSet/>
      <dgm:spPr/>
      <dgm:t>
        <a:bodyPr/>
        <a:lstStyle/>
        <a:p>
          <a:endParaRPr lang="en-US"/>
        </a:p>
      </dgm:t>
    </dgm:pt>
    <dgm:pt modelId="{18BEDB7B-CCEB-4F26-820E-BD7E3BAA0A7A}" type="sibTrans" cxnId="{0E8F490E-358D-4455-999D-EA780F1AFBD2}">
      <dgm:prSet/>
      <dgm:spPr/>
      <dgm:t>
        <a:bodyPr/>
        <a:lstStyle/>
        <a:p>
          <a:endParaRPr lang="en-US"/>
        </a:p>
      </dgm:t>
    </dgm:pt>
    <dgm:pt modelId="{574A6D74-FD1E-4FC8-96C6-C6FFC9707DA0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3 </a:t>
          </a:r>
          <a:r>
            <a:rPr lang="en-US" dirty="0" err="1" smtClean="0"/>
            <a:t>jan</a:t>
          </a:r>
          <a:r>
            <a:rPr lang="en-US" dirty="0" smtClean="0"/>
            <a:t> samwad</a:t>
          </a:r>
        </a:p>
        <a:p>
          <a:r>
            <a:rPr lang="en-US" dirty="0" err="1" smtClean="0"/>
            <a:t>Majohli</a:t>
          </a:r>
          <a:endParaRPr lang="en-US" dirty="0" smtClean="0"/>
        </a:p>
        <a:p>
          <a:r>
            <a:rPr lang="en-US" dirty="0" err="1" smtClean="0"/>
            <a:t>Semariya</a:t>
          </a:r>
          <a:endParaRPr lang="en-US" dirty="0" smtClean="0"/>
        </a:p>
        <a:p>
          <a:r>
            <a:rPr lang="en-US" dirty="0" err="1" smtClean="0"/>
            <a:t>kusmi</a:t>
          </a:r>
          <a:endParaRPr lang="en-US" dirty="0"/>
        </a:p>
      </dgm:t>
    </dgm:pt>
    <dgm:pt modelId="{6A601D99-01C6-49EA-B62C-FF83B4AF88F3}" type="parTrans" cxnId="{141F0206-411F-4D88-A6AA-B3919B8FCC86}">
      <dgm:prSet/>
      <dgm:spPr/>
      <dgm:t>
        <a:bodyPr/>
        <a:lstStyle/>
        <a:p>
          <a:endParaRPr lang="en-US"/>
        </a:p>
      </dgm:t>
    </dgm:pt>
    <dgm:pt modelId="{236F481F-6256-4C1B-A067-2A758060F0A1}" type="sibTrans" cxnId="{141F0206-411F-4D88-A6AA-B3919B8FCC86}">
      <dgm:prSet/>
      <dgm:spPr/>
      <dgm:t>
        <a:bodyPr/>
        <a:lstStyle/>
        <a:p>
          <a:endParaRPr lang="en-US"/>
        </a:p>
      </dgm:t>
    </dgm:pt>
    <dgm:pt modelId="{B92622D7-25EC-4B0B-BB18-E84C8F89DE49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3 </a:t>
          </a:r>
          <a:r>
            <a:rPr lang="en-US" dirty="0" err="1" smtClean="0"/>
            <a:t>jansamwad</a:t>
          </a:r>
          <a:endParaRPr lang="en-US" dirty="0" smtClean="0"/>
        </a:p>
        <a:p>
          <a:r>
            <a:rPr lang="en-US" dirty="0" err="1" smtClean="0"/>
            <a:t>Pati</a:t>
          </a:r>
          <a:endParaRPr lang="en-US" dirty="0" smtClean="0"/>
        </a:p>
        <a:p>
          <a:r>
            <a:rPr lang="en-US" dirty="0" err="1" smtClean="0"/>
            <a:t>Silawad</a:t>
          </a:r>
          <a:endParaRPr lang="en-US" dirty="0" smtClean="0"/>
        </a:p>
        <a:p>
          <a:r>
            <a:rPr lang="en-US" dirty="0" err="1" smtClean="0"/>
            <a:t>Niwali</a:t>
          </a:r>
          <a:endParaRPr lang="en-US" dirty="0"/>
        </a:p>
      </dgm:t>
    </dgm:pt>
    <dgm:pt modelId="{D033CF51-B811-45C8-B0A5-D48FEBDA6CE3}" type="parTrans" cxnId="{1B448C99-89C6-4F11-842F-E24E526CC24C}">
      <dgm:prSet/>
      <dgm:spPr/>
      <dgm:t>
        <a:bodyPr/>
        <a:lstStyle/>
        <a:p>
          <a:endParaRPr lang="en-US"/>
        </a:p>
      </dgm:t>
    </dgm:pt>
    <dgm:pt modelId="{59E97770-6BB0-4392-9B26-54ECC5ACDE13}" type="sibTrans" cxnId="{1B448C99-89C6-4F11-842F-E24E526CC24C}">
      <dgm:prSet/>
      <dgm:spPr/>
      <dgm:t>
        <a:bodyPr/>
        <a:lstStyle/>
        <a:p>
          <a:endParaRPr lang="en-US"/>
        </a:p>
      </dgm:t>
    </dgm:pt>
    <dgm:pt modelId="{5EB265A9-547D-4D6E-B319-3A16BE444C34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3 </a:t>
          </a:r>
          <a:r>
            <a:rPr lang="en-US" dirty="0" err="1" smtClean="0"/>
            <a:t>jansamwad</a:t>
          </a:r>
          <a:endParaRPr lang="en-US" dirty="0" smtClean="0"/>
        </a:p>
        <a:p>
          <a:r>
            <a:rPr lang="en-US" dirty="0" err="1" smtClean="0"/>
            <a:t>Gohad</a:t>
          </a:r>
          <a:endParaRPr lang="en-US" dirty="0" smtClean="0"/>
        </a:p>
        <a:p>
          <a:r>
            <a:rPr lang="en-US" dirty="0" err="1" smtClean="0"/>
            <a:t>Mehgoan</a:t>
          </a:r>
          <a:endParaRPr lang="en-US" dirty="0" smtClean="0"/>
        </a:p>
        <a:p>
          <a:r>
            <a:rPr lang="en-US" dirty="0" err="1" smtClean="0"/>
            <a:t>foop</a:t>
          </a:r>
          <a:endParaRPr lang="en-US" dirty="0"/>
        </a:p>
      </dgm:t>
    </dgm:pt>
    <dgm:pt modelId="{31F59FF8-99F9-4281-ACF7-420F9A5D8DB8}" type="parTrans" cxnId="{1EBF0377-2713-4FA8-BE40-7EB616934BDF}">
      <dgm:prSet/>
      <dgm:spPr/>
      <dgm:t>
        <a:bodyPr/>
        <a:lstStyle/>
        <a:p>
          <a:endParaRPr lang="en-US"/>
        </a:p>
      </dgm:t>
    </dgm:pt>
    <dgm:pt modelId="{AEC42CA3-471C-453C-814E-0CFC66166FE6}" type="sibTrans" cxnId="{1EBF0377-2713-4FA8-BE40-7EB616934BDF}">
      <dgm:prSet/>
      <dgm:spPr/>
      <dgm:t>
        <a:bodyPr/>
        <a:lstStyle/>
        <a:p>
          <a:endParaRPr lang="en-US"/>
        </a:p>
      </dgm:t>
    </dgm:pt>
    <dgm:pt modelId="{F9A467FE-D019-408F-9467-B6C36EBED2C2}">
      <dgm:prSet phldrT="[Text]" custT="1"/>
      <dgm:spPr/>
      <dgm:t>
        <a:bodyPr/>
        <a:lstStyle/>
        <a:p>
          <a:r>
            <a:rPr lang="en-US" sz="1000" dirty="0" smtClean="0"/>
            <a:t/>
          </a:r>
          <a:br>
            <a:rPr lang="en-US" sz="1000" dirty="0" smtClean="0"/>
          </a:br>
          <a:r>
            <a:rPr lang="en-US" sz="1600" dirty="0" err="1" smtClean="0"/>
            <a:t>CAH</a:t>
          </a:r>
          <a:endParaRPr lang="en-US" sz="1000" dirty="0"/>
        </a:p>
      </dgm:t>
    </dgm:pt>
    <dgm:pt modelId="{5F3960F8-2699-4465-87F2-685EF8C66EFB}" type="sibTrans" cxnId="{D3C6A3C2-8AD1-4F03-A0EB-8B3B25475617}">
      <dgm:prSet/>
      <dgm:spPr/>
      <dgm:t>
        <a:bodyPr/>
        <a:lstStyle/>
        <a:p>
          <a:endParaRPr lang="en-US"/>
        </a:p>
      </dgm:t>
    </dgm:pt>
    <dgm:pt modelId="{202BCF52-B00B-41AC-A513-95E2D6D65009}" type="parTrans" cxnId="{D3C6A3C2-8AD1-4F03-A0EB-8B3B25475617}">
      <dgm:prSet/>
      <dgm:spPr/>
      <dgm:t>
        <a:bodyPr/>
        <a:lstStyle/>
        <a:p>
          <a:endParaRPr lang="en-US"/>
        </a:p>
      </dgm:t>
    </dgm:pt>
    <dgm:pt modelId="{85B47105-BBF3-41D0-9CD9-1FDA18CA31F2}" type="pres">
      <dgm:prSet presAssocID="{784BC6B5-BEF3-41AA-A8CD-1804A438F2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E13352-E217-4FC8-8666-DC1DDB8ED5A2}" type="pres">
      <dgm:prSet presAssocID="{F9A467FE-D019-408F-9467-B6C36EBED2C2}" presName="hierRoot1" presStyleCnt="0">
        <dgm:presLayoutVars>
          <dgm:hierBranch val="init"/>
        </dgm:presLayoutVars>
      </dgm:prSet>
      <dgm:spPr/>
    </dgm:pt>
    <dgm:pt modelId="{AEA31334-3FA4-4A9C-B62F-C86469DBFD8C}" type="pres">
      <dgm:prSet presAssocID="{F9A467FE-D019-408F-9467-B6C36EBED2C2}" presName="rootComposite1" presStyleCnt="0"/>
      <dgm:spPr/>
    </dgm:pt>
    <dgm:pt modelId="{FB58CDA7-AE23-4765-8339-5D140795676B}" type="pres">
      <dgm:prSet presAssocID="{F9A467FE-D019-408F-9467-B6C36EBED2C2}" presName="rootText1" presStyleLbl="node0" presStyleIdx="0" presStyleCnt="1" custFlipHor="0" custScaleX="43695" custScaleY="84416" custLinFactX="-126555" custLinFactY="25838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D018F6-79AE-4B67-8DA8-732E420A094D}" type="pres">
      <dgm:prSet presAssocID="{F9A467FE-D019-408F-9467-B6C36EBED2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40C965-6A46-4A15-BF69-3CA7DEA77001}" type="pres">
      <dgm:prSet presAssocID="{F9A467FE-D019-408F-9467-B6C36EBED2C2}" presName="hierChild2" presStyleCnt="0"/>
      <dgm:spPr/>
    </dgm:pt>
    <dgm:pt modelId="{3F3058D6-052C-407B-9B1D-72478D5C38A6}" type="pres">
      <dgm:prSet presAssocID="{A4A3B78F-A039-47F7-AB13-1128D75456E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5A19231-60C0-4B77-B1E3-356EB4721774}" type="pres">
      <dgm:prSet presAssocID="{7B7BC0E4-FA1B-4D38-BB04-58F800C12897}" presName="hierRoot2" presStyleCnt="0">
        <dgm:presLayoutVars>
          <dgm:hierBranch val="init"/>
        </dgm:presLayoutVars>
      </dgm:prSet>
      <dgm:spPr/>
    </dgm:pt>
    <dgm:pt modelId="{28B93FDD-CF30-4460-97AC-C05AFF2F8CEB}" type="pres">
      <dgm:prSet presAssocID="{7B7BC0E4-FA1B-4D38-BB04-58F800C12897}" presName="rootComposite" presStyleCnt="0"/>
      <dgm:spPr/>
    </dgm:pt>
    <dgm:pt modelId="{1B7BB5E9-F95E-4E26-8956-219BA6E2BD04}" type="pres">
      <dgm:prSet presAssocID="{7B7BC0E4-FA1B-4D38-BB04-58F800C12897}" presName="rootText" presStyleLbl="node2" presStyleIdx="0" presStyleCnt="5" custLinFactNeighborX="14000" custLinFactNeighborY="3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68420C-E4AF-482F-AECE-A99ECEB5C087}" type="pres">
      <dgm:prSet presAssocID="{7B7BC0E4-FA1B-4D38-BB04-58F800C12897}" presName="rootConnector" presStyleLbl="node2" presStyleIdx="0" presStyleCnt="5"/>
      <dgm:spPr/>
      <dgm:t>
        <a:bodyPr/>
        <a:lstStyle/>
        <a:p>
          <a:endParaRPr lang="en-US"/>
        </a:p>
      </dgm:t>
    </dgm:pt>
    <dgm:pt modelId="{AA863152-0EE4-4750-97EC-D2276B81869A}" type="pres">
      <dgm:prSet presAssocID="{7B7BC0E4-FA1B-4D38-BB04-58F800C12897}" presName="hierChild4" presStyleCnt="0"/>
      <dgm:spPr/>
    </dgm:pt>
    <dgm:pt modelId="{F54E079B-DA6F-467E-8C3E-B34D95ACFB02}" type="pres">
      <dgm:prSet presAssocID="{DD87F6D0-CDA0-4245-B0C1-67720C71E9FA}" presName="Name37" presStyleLbl="parChTrans1D3" presStyleIdx="0" presStyleCnt="20"/>
      <dgm:spPr/>
      <dgm:t>
        <a:bodyPr/>
        <a:lstStyle/>
        <a:p>
          <a:endParaRPr lang="en-US"/>
        </a:p>
      </dgm:t>
    </dgm:pt>
    <dgm:pt modelId="{E1DC0E27-FED8-4645-9849-E7DF61FDB73E}" type="pres">
      <dgm:prSet presAssocID="{FACA54C7-A4D9-4AC5-8149-CAC5C1571844}" presName="hierRoot2" presStyleCnt="0">
        <dgm:presLayoutVars>
          <dgm:hierBranch val="init"/>
        </dgm:presLayoutVars>
      </dgm:prSet>
      <dgm:spPr/>
    </dgm:pt>
    <dgm:pt modelId="{AE32E23F-A7AB-4521-92E3-C0648918192B}" type="pres">
      <dgm:prSet presAssocID="{FACA54C7-A4D9-4AC5-8149-CAC5C1571844}" presName="rootComposite" presStyleCnt="0"/>
      <dgm:spPr/>
    </dgm:pt>
    <dgm:pt modelId="{BFDA8DB0-7D67-4764-92C5-43D426795CED}" type="pres">
      <dgm:prSet presAssocID="{FACA54C7-A4D9-4AC5-8149-CAC5C1571844}" presName="rootText" presStyleLbl="node3" presStyleIdx="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0C245-40DF-44BB-9420-1294BEFBC9B0}" type="pres">
      <dgm:prSet presAssocID="{FACA54C7-A4D9-4AC5-8149-CAC5C1571844}" presName="rootConnector" presStyleLbl="node3" presStyleIdx="0" presStyleCnt="20"/>
      <dgm:spPr/>
      <dgm:t>
        <a:bodyPr/>
        <a:lstStyle/>
        <a:p>
          <a:endParaRPr lang="en-US"/>
        </a:p>
      </dgm:t>
    </dgm:pt>
    <dgm:pt modelId="{8874C307-77AF-4059-BA5A-C1B71F564B2A}" type="pres">
      <dgm:prSet presAssocID="{FACA54C7-A4D9-4AC5-8149-CAC5C1571844}" presName="hierChild4" presStyleCnt="0"/>
      <dgm:spPr/>
    </dgm:pt>
    <dgm:pt modelId="{074641E0-52D3-427B-9DEB-661CB42D13FB}" type="pres">
      <dgm:prSet presAssocID="{FACA54C7-A4D9-4AC5-8149-CAC5C1571844}" presName="hierChild5" presStyleCnt="0"/>
      <dgm:spPr/>
    </dgm:pt>
    <dgm:pt modelId="{063FE335-51E4-4117-9639-DCD04073CB94}" type="pres">
      <dgm:prSet presAssocID="{15FE6DD1-70E2-434B-AA28-45534B09048D}" presName="Name37" presStyleLbl="parChTrans1D3" presStyleIdx="1" presStyleCnt="20"/>
      <dgm:spPr/>
      <dgm:t>
        <a:bodyPr/>
        <a:lstStyle/>
        <a:p>
          <a:endParaRPr lang="en-US"/>
        </a:p>
      </dgm:t>
    </dgm:pt>
    <dgm:pt modelId="{7C6FB73B-E8DF-4B17-90AC-327D141CEE7A}" type="pres">
      <dgm:prSet presAssocID="{DF99B6DC-0950-4122-87CC-106C4FA3A230}" presName="hierRoot2" presStyleCnt="0">
        <dgm:presLayoutVars>
          <dgm:hierBranch val="init"/>
        </dgm:presLayoutVars>
      </dgm:prSet>
      <dgm:spPr/>
    </dgm:pt>
    <dgm:pt modelId="{94FFDAD5-95DC-4498-A7B1-39A993F1D9C8}" type="pres">
      <dgm:prSet presAssocID="{DF99B6DC-0950-4122-87CC-106C4FA3A230}" presName="rootComposite" presStyleCnt="0"/>
      <dgm:spPr/>
    </dgm:pt>
    <dgm:pt modelId="{E5D09F69-C297-496C-9AAB-2EB09515019C}" type="pres">
      <dgm:prSet presAssocID="{DF99B6DC-0950-4122-87CC-106C4FA3A230}" presName="rootText" presStyleLbl="node3" presStyleIdx="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3B992-89CF-4D8A-ACB4-3F518FDCFFC9}" type="pres">
      <dgm:prSet presAssocID="{DF99B6DC-0950-4122-87CC-106C4FA3A230}" presName="rootConnector" presStyleLbl="node3" presStyleIdx="1" presStyleCnt="20"/>
      <dgm:spPr/>
      <dgm:t>
        <a:bodyPr/>
        <a:lstStyle/>
        <a:p>
          <a:endParaRPr lang="en-US"/>
        </a:p>
      </dgm:t>
    </dgm:pt>
    <dgm:pt modelId="{9BEDACCF-B894-4E26-B941-676A51003648}" type="pres">
      <dgm:prSet presAssocID="{DF99B6DC-0950-4122-87CC-106C4FA3A230}" presName="hierChild4" presStyleCnt="0"/>
      <dgm:spPr/>
    </dgm:pt>
    <dgm:pt modelId="{7F3D99AD-E51B-483C-B751-6BC19BE320DC}" type="pres">
      <dgm:prSet presAssocID="{DF99B6DC-0950-4122-87CC-106C4FA3A230}" presName="hierChild5" presStyleCnt="0"/>
      <dgm:spPr/>
    </dgm:pt>
    <dgm:pt modelId="{79369CDA-5BA7-434F-B2E6-6504355648FE}" type="pres">
      <dgm:prSet presAssocID="{295D5098-1E4D-47AC-BB04-CD1F8599CD6A}" presName="Name37" presStyleLbl="parChTrans1D3" presStyleIdx="2" presStyleCnt="20"/>
      <dgm:spPr/>
      <dgm:t>
        <a:bodyPr/>
        <a:lstStyle/>
        <a:p>
          <a:endParaRPr lang="en-US"/>
        </a:p>
      </dgm:t>
    </dgm:pt>
    <dgm:pt modelId="{32CBA9C5-06FF-4929-BB9C-759C549C9C23}" type="pres">
      <dgm:prSet presAssocID="{575D615C-B928-43B7-990E-50EBBC556434}" presName="hierRoot2" presStyleCnt="0">
        <dgm:presLayoutVars>
          <dgm:hierBranch val="init"/>
        </dgm:presLayoutVars>
      </dgm:prSet>
      <dgm:spPr/>
    </dgm:pt>
    <dgm:pt modelId="{0F9BD38D-B59C-4CB8-805E-103796EAE9A3}" type="pres">
      <dgm:prSet presAssocID="{575D615C-B928-43B7-990E-50EBBC556434}" presName="rootComposite" presStyleCnt="0"/>
      <dgm:spPr/>
    </dgm:pt>
    <dgm:pt modelId="{DD454C77-3BDB-41E1-96BD-C6B16F24967A}" type="pres">
      <dgm:prSet presAssocID="{575D615C-B928-43B7-990E-50EBBC556434}" presName="rootText" presStyleLbl="node3" presStyleIdx="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8FFA0A-EDBA-4211-BEF2-94B8DB984D1A}" type="pres">
      <dgm:prSet presAssocID="{575D615C-B928-43B7-990E-50EBBC556434}" presName="rootConnector" presStyleLbl="node3" presStyleIdx="2" presStyleCnt="20"/>
      <dgm:spPr/>
      <dgm:t>
        <a:bodyPr/>
        <a:lstStyle/>
        <a:p>
          <a:endParaRPr lang="en-US"/>
        </a:p>
      </dgm:t>
    </dgm:pt>
    <dgm:pt modelId="{48AA1D7C-E4AE-416E-86F8-C34D24E09E7A}" type="pres">
      <dgm:prSet presAssocID="{575D615C-B928-43B7-990E-50EBBC556434}" presName="hierChild4" presStyleCnt="0"/>
      <dgm:spPr/>
    </dgm:pt>
    <dgm:pt modelId="{2D96E3BD-D735-4E6F-9274-6146D351A215}" type="pres">
      <dgm:prSet presAssocID="{575D615C-B928-43B7-990E-50EBBC556434}" presName="hierChild5" presStyleCnt="0"/>
      <dgm:spPr/>
    </dgm:pt>
    <dgm:pt modelId="{B9FAFCFA-54E1-4C51-9E56-9615A17C1DD1}" type="pres">
      <dgm:prSet presAssocID="{AB6C45F8-F20F-43B3-A0D1-5FB5AFF64361}" presName="Name37" presStyleLbl="parChTrans1D3" presStyleIdx="3" presStyleCnt="20"/>
      <dgm:spPr/>
      <dgm:t>
        <a:bodyPr/>
        <a:lstStyle/>
        <a:p>
          <a:endParaRPr lang="en-US"/>
        </a:p>
      </dgm:t>
    </dgm:pt>
    <dgm:pt modelId="{CEFDF4D0-5B02-4403-8B7B-0C92E59F0D1F}" type="pres">
      <dgm:prSet presAssocID="{D4FD9600-5480-4BDB-9EE5-F9DA9D9AB15D}" presName="hierRoot2" presStyleCnt="0">
        <dgm:presLayoutVars>
          <dgm:hierBranch val="init"/>
        </dgm:presLayoutVars>
      </dgm:prSet>
      <dgm:spPr/>
    </dgm:pt>
    <dgm:pt modelId="{101B27FF-4B95-4997-A347-AC2D49A18E21}" type="pres">
      <dgm:prSet presAssocID="{D4FD9600-5480-4BDB-9EE5-F9DA9D9AB15D}" presName="rootComposite" presStyleCnt="0"/>
      <dgm:spPr/>
    </dgm:pt>
    <dgm:pt modelId="{A37A543E-71EF-4270-B865-CE00B437BF0C}" type="pres">
      <dgm:prSet presAssocID="{D4FD9600-5480-4BDB-9EE5-F9DA9D9AB15D}" presName="rootText" presStyleLbl="node3" presStyleIdx="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90D01-2536-43DF-8A22-BD2941300BD4}" type="pres">
      <dgm:prSet presAssocID="{D4FD9600-5480-4BDB-9EE5-F9DA9D9AB15D}" presName="rootConnector" presStyleLbl="node3" presStyleIdx="3" presStyleCnt="20"/>
      <dgm:spPr/>
      <dgm:t>
        <a:bodyPr/>
        <a:lstStyle/>
        <a:p>
          <a:endParaRPr lang="en-US"/>
        </a:p>
      </dgm:t>
    </dgm:pt>
    <dgm:pt modelId="{7E23A344-6D77-4F8A-8B7B-E435A662D11C}" type="pres">
      <dgm:prSet presAssocID="{D4FD9600-5480-4BDB-9EE5-F9DA9D9AB15D}" presName="hierChild4" presStyleCnt="0"/>
      <dgm:spPr/>
    </dgm:pt>
    <dgm:pt modelId="{5B8FEFBD-32F6-4155-A2DB-E3AF22078B8E}" type="pres">
      <dgm:prSet presAssocID="{D4FD9600-5480-4BDB-9EE5-F9DA9D9AB15D}" presName="hierChild5" presStyleCnt="0"/>
      <dgm:spPr/>
    </dgm:pt>
    <dgm:pt modelId="{F484305D-7568-4DB1-9BEA-D70546764C48}" type="pres">
      <dgm:prSet presAssocID="{7B7BC0E4-FA1B-4D38-BB04-58F800C12897}" presName="hierChild5" presStyleCnt="0"/>
      <dgm:spPr/>
    </dgm:pt>
    <dgm:pt modelId="{3A7BF540-DE1A-4999-8756-6B759C189BA6}" type="pres">
      <dgm:prSet presAssocID="{66DED3D6-4C55-4F04-AE7F-FC3896FB0F5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243F636-F236-4C7C-9C05-45B0F4DA14E8}" type="pres">
      <dgm:prSet presAssocID="{22F51BEC-12A0-4964-BAF6-40CA247FC840}" presName="hierRoot2" presStyleCnt="0">
        <dgm:presLayoutVars>
          <dgm:hierBranch val="init"/>
        </dgm:presLayoutVars>
      </dgm:prSet>
      <dgm:spPr/>
    </dgm:pt>
    <dgm:pt modelId="{5A391720-35D7-4499-A049-3FB0F07D5A38}" type="pres">
      <dgm:prSet presAssocID="{22F51BEC-12A0-4964-BAF6-40CA247FC840}" presName="rootComposite" presStyleCnt="0"/>
      <dgm:spPr/>
    </dgm:pt>
    <dgm:pt modelId="{A2E5B834-7DB2-49EF-AE42-BFF0B34CA074}" type="pres">
      <dgm:prSet presAssocID="{22F51BEC-12A0-4964-BAF6-40CA247FC84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5A357-B4C3-46E5-A53A-6449F65FC88A}" type="pres">
      <dgm:prSet presAssocID="{22F51BEC-12A0-4964-BAF6-40CA247FC840}" presName="rootConnector" presStyleLbl="node2" presStyleIdx="1" presStyleCnt="5"/>
      <dgm:spPr/>
      <dgm:t>
        <a:bodyPr/>
        <a:lstStyle/>
        <a:p>
          <a:endParaRPr lang="en-US"/>
        </a:p>
      </dgm:t>
    </dgm:pt>
    <dgm:pt modelId="{93E2F6DB-67EC-40C6-989C-144263403B14}" type="pres">
      <dgm:prSet presAssocID="{22F51BEC-12A0-4964-BAF6-40CA247FC840}" presName="hierChild4" presStyleCnt="0"/>
      <dgm:spPr/>
    </dgm:pt>
    <dgm:pt modelId="{44332B03-EFBD-4B58-8C1C-B0CC022DE74E}" type="pres">
      <dgm:prSet presAssocID="{15E2C8FE-BE49-4B52-B4CA-CF1FBE455F92}" presName="Name37" presStyleLbl="parChTrans1D3" presStyleIdx="4" presStyleCnt="20"/>
      <dgm:spPr/>
      <dgm:t>
        <a:bodyPr/>
        <a:lstStyle/>
        <a:p>
          <a:endParaRPr lang="en-US"/>
        </a:p>
      </dgm:t>
    </dgm:pt>
    <dgm:pt modelId="{55C2FC32-A300-4FEE-AE68-360F2E498E61}" type="pres">
      <dgm:prSet presAssocID="{03EA5EC6-8161-4E49-A3DD-A0ED507861A1}" presName="hierRoot2" presStyleCnt="0">
        <dgm:presLayoutVars>
          <dgm:hierBranch val="init"/>
        </dgm:presLayoutVars>
      </dgm:prSet>
      <dgm:spPr/>
    </dgm:pt>
    <dgm:pt modelId="{C6F82C49-FE45-4250-AE23-E93A8FB11958}" type="pres">
      <dgm:prSet presAssocID="{03EA5EC6-8161-4E49-A3DD-A0ED507861A1}" presName="rootComposite" presStyleCnt="0"/>
      <dgm:spPr/>
    </dgm:pt>
    <dgm:pt modelId="{05993EFB-BAF4-49F7-9B30-9D0064ADB84C}" type="pres">
      <dgm:prSet presAssocID="{03EA5EC6-8161-4E49-A3DD-A0ED507861A1}" presName="rootText" presStyleLbl="node3" presStyleIdx="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A6A5F-81A9-42E6-8B66-83C705DEA86E}" type="pres">
      <dgm:prSet presAssocID="{03EA5EC6-8161-4E49-A3DD-A0ED507861A1}" presName="rootConnector" presStyleLbl="node3" presStyleIdx="4" presStyleCnt="20"/>
      <dgm:spPr/>
      <dgm:t>
        <a:bodyPr/>
        <a:lstStyle/>
        <a:p>
          <a:endParaRPr lang="en-US"/>
        </a:p>
      </dgm:t>
    </dgm:pt>
    <dgm:pt modelId="{B281DD90-542E-4F8C-B4BD-E4B02AC2D33A}" type="pres">
      <dgm:prSet presAssocID="{03EA5EC6-8161-4E49-A3DD-A0ED507861A1}" presName="hierChild4" presStyleCnt="0"/>
      <dgm:spPr/>
    </dgm:pt>
    <dgm:pt modelId="{87D4E066-F3A6-44B7-BA3B-047E2710FA38}" type="pres">
      <dgm:prSet presAssocID="{03EA5EC6-8161-4E49-A3DD-A0ED507861A1}" presName="hierChild5" presStyleCnt="0"/>
      <dgm:spPr/>
    </dgm:pt>
    <dgm:pt modelId="{8FA1A05A-A8D1-49D1-A528-FBD1BEEA970E}" type="pres">
      <dgm:prSet presAssocID="{603F6570-73E1-4E8F-A7E7-465D86928877}" presName="Name37" presStyleLbl="parChTrans1D3" presStyleIdx="5" presStyleCnt="20"/>
      <dgm:spPr/>
      <dgm:t>
        <a:bodyPr/>
        <a:lstStyle/>
        <a:p>
          <a:endParaRPr lang="en-US"/>
        </a:p>
      </dgm:t>
    </dgm:pt>
    <dgm:pt modelId="{E4D925E0-15C8-435E-A543-4E08381EB220}" type="pres">
      <dgm:prSet presAssocID="{2C4062D1-3D20-40C6-BF2B-AEED5129C7EB}" presName="hierRoot2" presStyleCnt="0">
        <dgm:presLayoutVars>
          <dgm:hierBranch val="init"/>
        </dgm:presLayoutVars>
      </dgm:prSet>
      <dgm:spPr/>
    </dgm:pt>
    <dgm:pt modelId="{924B30FA-5923-4269-B4DB-68DBBA290F27}" type="pres">
      <dgm:prSet presAssocID="{2C4062D1-3D20-40C6-BF2B-AEED5129C7EB}" presName="rootComposite" presStyleCnt="0"/>
      <dgm:spPr/>
    </dgm:pt>
    <dgm:pt modelId="{92451B39-9443-4C78-8241-30DE8ABF62D9}" type="pres">
      <dgm:prSet presAssocID="{2C4062D1-3D20-40C6-BF2B-AEED5129C7EB}" presName="rootText" presStyleLbl="node3" presStyleIdx="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7F2048-D29E-45C5-8C99-09BFD1BF4A8A}" type="pres">
      <dgm:prSet presAssocID="{2C4062D1-3D20-40C6-BF2B-AEED5129C7EB}" presName="rootConnector" presStyleLbl="node3" presStyleIdx="5" presStyleCnt="20"/>
      <dgm:spPr/>
      <dgm:t>
        <a:bodyPr/>
        <a:lstStyle/>
        <a:p>
          <a:endParaRPr lang="en-US"/>
        </a:p>
      </dgm:t>
    </dgm:pt>
    <dgm:pt modelId="{3FEC5E3B-2B0A-4A50-A764-A4718A44FEB4}" type="pres">
      <dgm:prSet presAssocID="{2C4062D1-3D20-40C6-BF2B-AEED5129C7EB}" presName="hierChild4" presStyleCnt="0"/>
      <dgm:spPr/>
    </dgm:pt>
    <dgm:pt modelId="{F080DF19-15B5-4B62-A03C-A2EF8F733C0F}" type="pres">
      <dgm:prSet presAssocID="{2C4062D1-3D20-40C6-BF2B-AEED5129C7EB}" presName="hierChild5" presStyleCnt="0"/>
      <dgm:spPr/>
    </dgm:pt>
    <dgm:pt modelId="{4E73689A-F083-4869-B9AA-F22414718B3E}" type="pres">
      <dgm:prSet presAssocID="{25024FF9-665D-4496-8581-862375129D88}" presName="Name37" presStyleLbl="parChTrans1D3" presStyleIdx="6" presStyleCnt="20"/>
      <dgm:spPr/>
      <dgm:t>
        <a:bodyPr/>
        <a:lstStyle/>
        <a:p>
          <a:endParaRPr lang="en-US"/>
        </a:p>
      </dgm:t>
    </dgm:pt>
    <dgm:pt modelId="{99C12490-8653-4C0B-82C3-22435CF13CE6}" type="pres">
      <dgm:prSet presAssocID="{58CC0D72-685E-4E17-894D-5A3E4B7EB816}" presName="hierRoot2" presStyleCnt="0">
        <dgm:presLayoutVars>
          <dgm:hierBranch val="init"/>
        </dgm:presLayoutVars>
      </dgm:prSet>
      <dgm:spPr/>
    </dgm:pt>
    <dgm:pt modelId="{0372EE3B-496C-44C7-8D85-49EE7906F210}" type="pres">
      <dgm:prSet presAssocID="{58CC0D72-685E-4E17-894D-5A3E4B7EB816}" presName="rootComposite" presStyleCnt="0"/>
      <dgm:spPr/>
    </dgm:pt>
    <dgm:pt modelId="{7A2A3B50-F36E-4C08-83C1-392CFD234CA1}" type="pres">
      <dgm:prSet presAssocID="{58CC0D72-685E-4E17-894D-5A3E4B7EB816}" presName="rootText" presStyleLbl="node3" presStyleIdx="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C07B8-7398-4FA6-A851-EED0699C2EF3}" type="pres">
      <dgm:prSet presAssocID="{58CC0D72-685E-4E17-894D-5A3E4B7EB816}" presName="rootConnector" presStyleLbl="node3" presStyleIdx="6" presStyleCnt="20"/>
      <dgm:spPr/>
      <dgm:t>
        <a:bodyPr/>
        <a:lstStyle/>
        <a:p>
          <a:endParaRPr lang="en-US"/>
        </a:p>
      </dgm:t>
    </dgm:pt>
    <dgm:pt modelId="{F24533D9-24BB-4C03-8D4F-585E26C93C85}" type="pres">
      <dgm:prSet presAssocID="{58CC0D72-685E-4E17-894D-5A3E4B7EB816}" presName="hierChild4" presStyleCnt="0"/>
      <dgm:spPr/>
    </dgm:pt>
    <dgm:pt modelId="{C4894C18-CCC3-40AD-B4AD-273478764D5D}" type="pres">
      <dgm:prSet presAssocID="{58CC0D72-685E-4E17-894D-5A3E4B7EB816}" presName="hierChild5" presStyleCnt="0"/>
      <dgm:spPr/>
    </dgm:pt>
    <dgm:pt modelId="{D73F8FCA-23BA-4652-8CAC-3494CB9E3549}" type="pres">
      <dgm:prSet presAssocID="{8555AEBA-3AF1-4913-A13F-B8A073A5C5B7}" presName="Name37" presStyleLbl="parChTrans1D3" presStyleIdx="7" presStyleCnt="20"/>
      <dgm:spPr/>
      <dgm:t>
        <a:bodyPr/>
        <a:lstStyle/>
        <a:p>
          <a:endParaRPr lang="en-US"/>
        </a:p>
      </dgm:t>
    </dgm:pt>
    <dgm:pt modelId="{EDF09871-1317-4D39-AEC4-844255B08369}" type="pres">
      <dgm:prSet presAssocID="{B5E3368B-ADB9-4EFC-8C94-28E9A812234B}" presName="hierRoot2" presStyleCnt="0">
        <dgm:presLayoutVars>
          <dgm:hierBranch val="init"/>
        </dgm:presLayoutVars>
      </dgm:prSet>
      <dgm:spPr/>
    </dgm:pt>
    <dgm:pt modelId="{B8A96CD8-C8CA-4C85-A351-7B6F7D7DB8F3}" type="pres">
      <dgm:prSet presAssocID="{B5E3368B-ADB9-4EFC-8C94-28E9A812234B}" presName="rootComposite" presStyleCnt="0"/>
      <dgm:spPr/>
    </dgm:pt>
    <dgm:pt modelId="{7432362B-5EF9-4BC0-8B67-0AC222AD165D}" type="pres">
      <dgm:prSet presAssocID="{B5E3368B-ADB9-4EFC-8C94-28E9A812234B}" presName="rootText" presStyleLbl="node3" presStyleIdx="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9CA34-6BB6-43D4-B826-FC15BFECF894}" type="pres">
      <dgm:prSet presAssocID="{B5E3368B-ADB9-4EFC-8C94-28E9A812234B}" presName="rootConnector" presStyleLbl="node3" presStyleIdx="7" presStyleCnt="20"/>
      <dgm:spPr/>
      <dgm:t>
        <a:bodyPr/>
        <a:lstStyle/>
        <a:p>
          <a:endParaRPr lang="en-US"/>
        </a:p>
      </dgm:t>
    </dgm:pt>
    <dgm:pt modelId="{94BCBDA8-A739-4693-AA89-F3089B9440BC}" type="pres">
      <dgm:prSet presAssocID="{B5E3368B-ADB9-4EFC-8C94-28E9A812234B}" presName="hierChild4" presStyleCnt="0"/>
      <dgm:spPr/>
    </dgm:pt>
    <dgm:pt modelId="{1F8F8565-B674-48CF-AB26-B145F5718D25}" type="pres">
      <dgm:prSet presAssocID="{B5E3368B-ADB9-4EFC-8C94-28E9A812234B}" presName="hierChild5" presStyleCnt="0"/>
      <dgm:spPr/>
    </dgm:pt>
    <dgm:pt modelId="{FDB5F06B-7517-4FE0-A097-D00D7EA85AE1}" type="pres">
      <dgm:prSet presAssocID="{22F51BEC-12A0-4964-BAF6-40CA247FC840}" presName="hierChild5" presStyleCnt="0"/>
      <dgm:spPr/>
    </dgm:pt>
    <dgm:pt modelId="{9655022B-73AC-48FA-B118-4C9FC415E85D}" type="pres">
      <dgm:prSet presAssocID="{8B0AE077-427D-48B6-AA6F-A7E812D4055A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0E511E5-F627-458D-B3F1-128B0D4F910B}" type="pres">
      <dgm:prSet presAssocID="{7B3C4A5F-C697-47E0-BAEB-8A275D0F3FD2}" presName="hierRoot2" presStyleCnt="0">
        <dgm:presLayoutVars>
          <dgm:hierBranch val="init"/>
        </dgm:presLayoutVars>
      </dgm:prSet>
      <dgm:spPr/>
    </dgm:pt>
    <dgm:pt modelId="{73CDF22A-9164-41FE-8525-0A152EFD89FC}" type="pres">
      <dgm:prSet presAssocID="{7B3C4A5F-C697-47E0-BAEB-8A275D0F3FD2}" presName="rootComposite" presStyleCnt="0"/>
      <dgm:spPr/>
    </dgm:pt>
    <dgm:pt modelId="{015BB033-1E96-4024-9B45-45EBE5A405CB}" type="pres">
      <dgm:prSet presAssocID="{7B3C4A5F-C697-47E0-BAEB-8A275D0F3FD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0EC72-007E-44C1-885C-D294010F95E2}" type="pres">
      <dgm:prSet presAssocID="{7B3C4A5F-C697-47E0-BAEB-8A275D0F3FD2}" presName="rootConnector" presStyleLbl="node2" presStyleIdx="2" presStyleCnt="5"/>
      <dgm:spPr/>
      <dgm:t>
        <a:bodyPr/>
        <a:lstStyle/>
        <a:p>
          <a:endParaRPr lang="en-US"/>
        </a:p>
      </dgm:t>
    </dgm:pt>
    <dgm:pt modelId="{540D69E5-E858-44D7-A320-4D843DE00AAF}" type="pres">
      <dgm:prSet presAssocID="{7B3C4A5F-C697-47E0-BAEB-8A275D0F3FD2}" presName="hierChild4" presStyleCnt="0"/>
      <dgm:spPr/>
    </dgm:pt>
    <dgm:pt modelId="{1B8592EB-484F-437E-8A68-15CCE0A85511}" type="pres">
      <dgm:prSet presAssocID="{E29CA540-5BFA-4C6F-91A3-0D2E8EC7B0C8}" presName="Name37" presStyleLbl="parChTrans1D3" presStyleIdx="8" presStyleCnt="20"/>
      <dgm:spPr/>
      <dgm:t>
        <a:bodyPr/>
        <a:lstStyle/>
        <a:p>
          <a:endParaRPr lang="en-US"/>
        </a:p>
      </dgm:t>
    </dgm:pt>
    <dgm:pt modelId="{9BDC3A2E-F2B6-43A9-9F78-0107D87F7BF8}" type="pres">
      <dgm:prSet presAssocID="{F02D3329-E79C-43DE-B42E-CDDF1C6260D6}" presName="hierRoot2" presStyleCnt="0">
        <dgm:presLayoutVars>
          <dgm:hierBranch val="init"/>
        </dgm:presLayoutVars>
      </dgm:prSet>
      <dgm:spPr/>
    </dgm:pt>
    <dgm:pt modelId="{253849A7-0C3E-4E60-8B96-DE661E2DB0E5}" type="pres">
      <dgm:prSet presAssocID="{F02D3329-E79C-43DE-B42E-CDDF1C6260D6}" presName="rootComposite" presStyleCnt="0"/>
      <dgm:spPr/>
    </dgm:pt>
    <dgm:pt modelId="{41CAFA69-C334-4D5D-B008-21F2E51919EB}" type="pres">
      <dgm:prSet presAssocID="{F02D3329-E79C-43DE-B42E-CDDF1C6260D6}" presName="rootText" presStyleLbl="node3" presStyleIdx="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3B8E22-4E5D-44CC-A8EB-6FD166DEF4B9}" type="pres">
      <dgm:prSet presAssocID="{F02D3329-E79C-43DE-B42E-CDDF1C6260D6}" presName="rootConnector" presStyleLbl="node3" presStyleIdx="8" presStyleCnt="20"/>
      <dgm:spPr/>
      <dgm:t>
        <a:bodyPr/>
        <a:lstStyle/>
        <a:p>
          <a:endParaRPr lang="en-US"/>
        </a:p>
      </dgm:t>
    </dgm:pt>
    <dgm:pt modelId="{BF77046A-79F7-4945-8A92-0CE8F238624B}" type="pres">
      <dgm:prSet presAssocID="{F02D3329-E79C-43DE-B42E-CDDF1C6260D6}" presName="hierChild4" presStyleCnt="0"/>
      <dgm:spPr/>
    </dgm:pt>
    <dgm:pt modelId="{DA8843F1-2C34-4477-9888-38D798C8913B}" type="pres">
      <dgm:prSet presAssocID="{F02D3329-E79C-43DE-B42E-CDDF1C6260D6}" presName="hierChild5" presStyleCnt="0"/>
      <dgm:spPr/>
    </dgm:pt>
    <dgm:pt modelId="{EFFE12A7-8E21-43D6-9D0F-DA815763673D}" type="pres">
      <dgm:prSet presAssocID="{09E8475D-BA0E-4B19-84BB-2A9B71318C15}" presName="Name37" presStyleLbl="parChTrans1D3" presStyleIdx="9" presStyleCnt="20"/>
      <dgm:spPr/>
      <dgm:t>
        <a:bodyPr/>
        <a:lstStyle/>
        <a:p>
          <a:endParaRPr lang="en-US"/>
        </a:p>
      </dgm:t>
    </dgm:pt>
    <dgm:pt modelId="{7007991D-4A53-4AB4-BAF6-82872D1BA0EF}" type="pres">
      <dgm:prSet presAssocID="{4184EF18-F42F-483C-9608-0AD701DC04F6}" presName="hierRoot2" presStyleCnt="0">
        <dgm:presLayoutVars>
          <dgm:hierBranch val="init"/>
        </dgm:presLayoutVars>
      </dgm:prSet>
      <dgm:spPr/>
    </dgm:pt>
    <dgm:pt modelId="{A8D02100-4ECA-4157-AEE0-668596787261}" type="pres">
      <dgm:prSet presAssocID="{4184EF18-F42F-483C-9608-0AD701DC04F6}" presName="rootComposite" presStyleCnt="0"/>
      <dgm:spPr/>
    </dgm:pt>
    <dgm:pt modelId="{EBC85BB5-18C8-4C1D-8F54-03CA72F28736}" type="pres">
      <dgm:prSet presAssocID="{4184EF18-F42F-483C-9608-0AD701DC04F6}" presName="rootText" presStyleLbl="node3" presStyleIdx="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A6D1C-9D30-437C-90D4-8B0273A12C44}" type="pres">
      <dgm:prSet presAssocID="{4184EF18-F42F-483C-9608-0AD701DC04F6}" presName="rootConnector" presStyleLbl="node3" presStyleIdx="9" presStyleCnt="20"/>
      <dgm:spPr/>
      <dgm:t>
        <a:bodyPr/>
        <a:lstStyle/>
        <a:p>
          <a:endParaRPr lang="en-US"/>
        </a:p>
      </dgm:t>
    </dgm:pt>
    <dgm:pt modelId="{2095D867-1EBD-4534-89EA-17B37F3B9F8A}" type="pres">
      <dgm:prSet presAssocID="{4184EF18-F42F-483C-9608-0AD701DC04F6}" presName="hierChild4" presStyleCnt="0"/>
      <dgm:spPr/>
    </dgm:pt>
    <dgm:pt modelId="{5B2FB640-74A7-4057-8715-5BF0B66366AC}" type="pres">
      <dgm:prSet presAssocID="{4184EF18-F42F-483C-9608-0AD701DC04F6}" presName="hierChild5" presStyleCnt="0"/>
      <dgm:spPr/>
    </dgm:pt>
    <dgm:pt modelId="{3C03E82C-FF67-4413-97C6-E26234FC576E}" type="pres">
      <dgm:prSet presAssocID="{61F8080F-36E6-4C9F-A804-B11E92F8BC19}" presName="Name37" presStyleLbl="parChTrans1D3" presStyleIdx="10" presStyleCnt="20"/>
      <dgm:spPr/>
      <dgm:t>
        <a:bodyPr/>
        <a:lstStyle/>
        <a:p>
          <a:endParaRPr lang="en-US"/>
        </a:p>
      </dgm:t>
    </dgm:pt>
    <dgm:pt modelId="{FF384C02-B0A5-42B7-B493-2CC798325612}" type="pres">
      <dgm:prSet presAssocID="{412DA985-B21D-48CB-A1B3-389B6D4C6B86}" presName="hierRoot2" presStyleCnt="0">
        <dgm:presLayoutVars>
          <dgm:hierBranch val="init"/>
        </dgm:presLayoutVars>
      </dgm:prSet>
      <dgm:spPr/>
    </dgm:pt>
    <dgm:pt modelId="{9EEBA0EC-28D6-4FB4-A74B-C1BE247B6A25}" type="pres">
      <dgm:prSet presAssocID="{412DA985-B21D-48CB-A1B3-389B6D4C6B86}" presName="rootComposite" presStyleCnt="0"/>
      <dgm:spPr/>
    </dgm:pt>
    <dgm:pt modelId="{CB45DA3C-CCCF-4DB3-B6DC-9175A28340CC}" type="pres">
      <dgm:prSet presAssocID="{412DA985-B21D-48CB-A1B3-389B6D4C6B86}" presName="rootText" presStyleLbl="node3" presStyleIdx="1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4EB0AC-E744-4F24-A169-C2DF75C44217}" type="pres">
      <dgm:prSet presAssocID="{412DA985-B21D-48CB-A1B3-389B6D4C6B86}" presName="rootConnector" presStyleLbl="node3" presStyleIdx="10" presStyleCnt="20"/>
      <dgm:spPr/>
      <dgm:t>
        <a:bodyPr/>
        <a:lstStyle/>
        <a:p>
          <a:endParaRPr lang="en-US"/>
        </a:p>
      </dgm:t>
    </dgm:pt>
    <dgm:pt modelId="{EBD951AD-2CC7-49F9-B5AA-015FA43F49DF}" type="pres">
      <dgm:prSet presAssocID="{412DA985-B21D-48CB-A1B3-389B6D4C6B86}" presName="hierChild4" presStyleCnt="0"/>
      <dgm:spPr/>
    </dgm:pt>
    <dgm:pt modelId="{7E2DB329-1515-4EFC-A2C5-CD3EFCBDF04F}" type="pres">
      <dgm:prSet presAssocID="{412DA985-B21D-48CB-A1B3-389B6D4C6B86}" presName="hierChild5" presStyleCnt="0"/>
      <dgm:spPr/>
    </dgm:pt>
    <dgm:pt modelId="{BC49163E-B624-4A46-A9BB-471D423C6CED}" type="pres">
      <dgm:prSet presAssocID="{6A601D99-01C6-49EA-B62C-FF83B4AF88F3}" presName="Name37" presStyleLbl="parChTrans1D3" presStyleIdx="11" presStyleCnt="20"/>
      <dgm:spPr/>
      <dgm:t>
        <a:bodyPr/>
        <a:lstStyle/>
        <a:p>
          <a:endParaRPr lang="en-US"/>
        </a:p>
      </dgm:t>
    </dgm:pt>
    <dgm:pt modelId="{89820B78-A228-4EA4-BB27-6C2C2C9E11CB}" type="pres">
      <dgm:prSet presAssocID="{574A6D74-FD1E-4FC8-96C6-C6FFC9707DA0}" presName="hierRoot2" presStyleCnt="0">
        <dgm:presLayoutVars>
          <dgm:hierBranch val="init"/>
        </dgm:presLayoutVars>
      </dgm:prSet>
      <dgm:spPr/>
    </dgm:pt>
    <dgm:pt modelId="{3AACA370-BE0A-4980-A110-3FF70EEE7830}" type="pres">
      <dgm:prSet presAssocID="{574A6D74-FD1E-4FC8-96C6-C6FFC9707DA0}" presName="rootComposite" presStyleCnt="0"/>
      <dgm:spPr/>
    </dgm:pt>
    <dgm:pt modelId="{FAB88A29-B1D6-4006-A94C-1C2D4F5581DC}" type="pres">
      <dgm:prSet presAssocID="{574A6D74-FD1E-4FC8-96C6-C6FFC9707DA0}" presName="rootText" presStyleLbl="node3" presStyleIdx="1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034DD1-FDC3-4745-805C-9EB674A80032}" type="pres">
      <dgm:prSet presAssocID="{574A6D74-FD1E-4FC8-96C6-C6FFC9707DA0}" presName="rootConnector" presStyleLbl="node3" presStyleIdx="11" presStyleCnt="20"/>
      <dgm:spPr/>
      <dgm:t>
        <a:bodyPr/>
        <a:lstStyle/>
        <a:p>
          <a:endParaRPr lang="en-US"/>
        </a:p>
      </dgm:t>
    </dgm:pt>
    <dgm:pt modelId="{A57210A9-EA99-44BC-AEC1-05E9AEB120AB}" type="pres">
      <dgm:prSet presAssocID="{574A6D74-FD1E-4FC8-96C6-C6FFC9707DA0}" presName="hierChild4" presStyleCnt="0"/>
      <dgm:spPr/>
    </dgm:pt>
    <dgm:pt modelId="{F6785BE9-4CB0-4F74-8384-ECD8FB8CAA24}" type="pres">
      <dgm:prSet presAssocID="{574A6D74-FD1E-4FC8-96C6-C6FFC9707DA0}" presName="hierChild5" presStyleCnt="0"/>
      <dgm:spPr/>
    </dgm:pt>
    <dgm:pt modelId="{F190FC84-9364-4EF5-976B-F2FF7CA1542F}" type="pres">
      <dgm:prSet presAssocID="{7B3C4A5F-C697-47E0-BAEB-8A275D0F3FD2}" presName="hierChild5" presStyleCnt="0"/>
      <dgm:spPr/>
    </dgm:pt>
    <dgm:pt modelId="{5107984E-C4C4-4701-8308-E17343F711C7}" type="pres">
      <dgm:prSet presAssocID="{16A956C1-74C0-45B0-9FB1-22C664404E9A}" presName="Name37" presStyleLbl="parChTrans1D2" presStyleIdx="3" presStyleCnt="5"/>
      <dgm:spPr/>
      <dgm:t>
        <a:bodyPr/>
        <a:lstStyle/>
        <a:p>
          <a:endParaRPr lang="en-US"/>
        </a:p>
      </dgm:t>
    </dgm:pt>
    <dgm:pt modelId="{EA7AC460-719A-4FC9-B7A1-29D09090D9ED}" type="pres">
      <dgm:prSet presAssocID="{6099D3C9-BB2F-4BF2-ACAF-1B050AAFD4D2}" presName="hierRoot2" presStyleCnt="0">
        <dgm:presLayoutVars>
          <dgm:hierBranch val="init"/>
        </dgm:presLayoutVars>
      </dgm:prSet>
      <dgm:spPr/>
    </dgm:pt>
    <dgm:pt modelId="{7BC0AC61-1DA1-48EA-AE84-EAC9A7B6E1AA}" type="pres">
      <dgm:prSet presAssocID="{6099D3C9-BB2F-4BF2-ACAF-1B050AAFD4D2}" presName="rootComposite" presStyleCnt="0"/>
      <dgm:spPr/>
    </dgm:pt>
    <dgm:pt modelId="{45F4980A-151C-4118-90B2-67E2E72A95D9}" type="pres">
      <dgm:prSet presAssocID="{6099D3C9-BB2F-4BF2-ACAF-1B050AAFD4D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52C43-FEA5-428C-BEEE-CA61DDF3E534}" type="pres">
      <dgm:prSet presAssocID="{6099D3C9-BB2F-4BF2-ACAF-1B050AAFD4D2}" presName="rootConnector" presStyleLbl="node2" presStyleIdx="3" presStyleCnt="5"/>
      <dgm:spPr/>
      <dgm:t>
        <a:bodyPr/>
        <a:lstStyle/>
        <a:p>
          <a:endParaRPr lang="en-US"/>
        </a:p>
      </dgm:t>
    </dgm:pt>
    <dgm:pt modelId="{AD028033-7E99-442F-8B45-1018BB5A023A}" type="pres">
      <dgm:prSet presAssocID="{6099D3C9-BB2F-4BF2-ACAF-1B050AAFD4D2}" presName="hierChild4" presStyleCnt="0"/>
      <dgm:spPr/>
    </dgm:pt>
    <dgm:pt modelId="{8823D9D8-EFF0-4952-8F6D-AD3F3F61B22F}" type="pres">
      <dgm:prSet presAssocID="{1555B800-3F52-4667-9EC4-8B71C1A6FD2A}" presName="Name37" presStyleLbl="parChTrans1D3" presStyleIdx="12" presStyleCnt="20"/>
      <dgm:spPr/>
      <dgm:t>
        <a:bodyPr/>
        <a:lstStyle/>
        <a:p>
          <a:endParaRPr lang="en-US"/>
        </a:p>
      </dgm:t>
    </dgm:pt>
    <dgm:pt modelId="{467AFB3F-E158-463E-9FEF-74186DA9BB6D}" type="pres">
      <dgm:prSet presAssocID="{6F07D113-E050-4074-8827-4C1A0D3D8371}" presName="hierRoot2" presStyleCnt="0">
        <dgm:presLayoutVars>
          <dgm:hierBranch val="init"/>
        </dgm:presLayoutVars>
      </dgm:prSet>
      <dgm:spPr/>
    </dgm:pt>
    <dgm:pt modelId="{964EE3BD-77C5-4803-830F-61A7BCE3E687}" type="pres">
      <dgm:prSet presAssocID="{6F07D113-E050-4074-8827-4C1A0D3D8371}" presName="rootComposite" presStyleCnt="0"/>
      <dgm:spPr/>
    </dgm:pt>
    <dgm:pt modelId="{C2BE292F-4E29-48F5-B879-29C59C48587E}" type="pres">
      <dgm:prSet presAssocID="{6F07D113-E050-4074-8827-4C1A0D3D8371}" presName="rootText" presStyleLbl="node3" presStyleIdx="1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0006CC-3F98-4A5C-9EFC-5532050F5400}" type="pres">
      <dgm:prSet presAssocID="{6F07D113-E050-4074-8827-4C1A0D3D8371}" presName="rootConnector" presStyleLbl="node3" presStyleIdx="12" presStyleCnt="20"/>
      <dgm:spPr/>
      <dgm:t>
        <a:bodyPr/>
        <a:lstStyle/>
        <a:p>
          <a:endParaRPr lang="en-US"/>
        </a:p>
      </dgm:t>
    </dgm:pt>
    <dgm:pt modelId="{0824B474-E208-4A17-9A4F-83CC67F5E1CD}" type="pres">
      <dgm:prSet presAssocID="{6F07D113-E050-4074-8827-4C1A0D3D8371}" presName="hierChild4" presStyleCnt="0"/>
      <dgm:spPr/>
    </dgm:pt>
    <dgm:pt modelId="{2DC00ACF-5474-4916-BCA9-8692C11797AA}" type="pres">
      <dgm:prSet presAssocID="{6F07D113-E050-4074-8827-4C1A0D3D8371}" presName="hierChild5" presStyleCnt="0"/>
      <dgm:spPr/>
    </dgm:pt>
    <dgm:pt modelId="{6D3982F2-103E-4F0B-B37D-EF4E6CFABCF2}" type="pres">
      <dgm:prSet presAssocID="{39BF2790-8C35-4700-9D3A-4948D7AEAD72}" presName="Name37" presStyleLbl="parChTrans1D3" presStyleIdx="13" presStyleCnt="20"/>
      <dgm:spPr/>
      <dgm:t>
        <a:bodyPr/>
        <a:lstStyle/>
        <a:p>
          <a:endParaRPr lang="en-US"/>
        </a:p>
      </dgm:t>
    </dgm:pt>
    <dgm:pt modelId="{351232C3-F073-4DC7-8565-D374B40721A5}" type="pres">
      <dgm:prSet presAssocID="{8C061986-21B4-40F3-B45E-2255345FA028}" presName="hierRoot2" presStyleCnt="0">
        <dgm:presLayoutVars>
          <dgm:hierBranch val="init"/>
        </dgm:presLayoutVars>
      </dgm:prSet>
      <dgm:spPr/>
    </dgm:pt>
    <dgm:pt modelId="{60108E70-155B-4321-B1F3-90DC317F99E9}" type="pres">
      <dgm:prSet presAssocID="{8C061986-21B4-40F3-B45E-2255345FA028}" presName="rootComposite" presStyleCnt="0"/>
      <dgm:spPr/>
    </dgm:pt>
    <dgm:pt modelId="{D706D833-4E63-4C38-849D-B4CF0916357C}" type="pres">
      <dgm:prSet presAssocID="{8C061986-21B4-40F3-B45E-2255345FA028}" presName="rootText" presStyleLbl="node3" presStyleIdx="1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283C17-C386-4EED-B6B5-6C94AC567CCC}" type="pres">
      <dgm:prSet presAssocID="{8C061986-21B4-40F3-B45E-2255345FA028}" presName="rootConnector" presStyleLbl="node3" presStyleIdx="13" presStyleCnt="20"/>
      <dgm:spPr/>
      <dgm:t>
        <a:bodyPr/>
        <a:lstStyle/>
        <a:p>
          <a:endParaRPr lang="en-US"/>
        </a:p>
      </dgm:t>
    </dgm:pt>
    <dgm:pt modelId="{310792CA-1946-42A9-9EC4-6EED4A7A2E6D}" type="pres">
      <dgm:prSet presAssocID="{8C061986-21B4-40F3-B45E-2255345FA028}" presName="hierChild4" presStyleCnt="0"/>
      <dgm:spPr/>
    </dgm:pt>
    <dgm:pt modelId="{AB174998-12E7-469D-B20D-62BD0C5FA0D6}" type="pres">
      <dgm:prSet presAssocID="{8C061986-21B4-40F3-B45E-2255345FA028}" presName="hierChild5" presStyleCnt="0"/>
      <dgm:spPr/>
    </dgm:pt>
    <dgm:pt modelId="{528FE90F-167E-4E06-BDDD-C694345D001E}" type="pres">
      <dgm:prSet presAssocID="{6109645D-F3B7-4769-9469-FD61802BAAD7}" presName="Name37" presStyleLbl="parChTrans1D3" presStyleIdx="14" presStyleCnt="20"/>
      <dgm:spPr/>
      <dgm:t>
        <a:bodyPr/>
        <a:lstStyle/>
        <a:p>
          <a:endParaRPr lang="en-US"/>
        </a:p>
      </dgm:t>
    </dgm:pt>
    <dgm:pt modelId="{516D08C2-EC8F-4908-A84E-F82D76AB0B37}" type="pres">
      <dgm:prSet presAssocID="{510C9D4E-AFE5-40E3-A301-1744EE04C7FA}" presName="hierRoot2" presStyleCnt="0">
        <dgm:presLayoutVars>
          <dgm:hierBranch val="init"/>
        </dgm:presLayoutVars>
      </dgm:prSet>
      <dgm:spPr/>
    </dgm:pt>
    <dgm:pt modelId="{F9EAE670-1A1F-4CD5-A995-FAD42D6C52F2}" type="pres">
      <dgm:prSet presAssocID="{510C9D4E-AFE5-40E3-A301-1744EE04C7FA}" presName="rootComposite" presStyleCnt="0"/>
      <dgm:spPr/>
    </dgm:pt>
    <dgm:pt modelId="{001A61CA-F953-4089-8FC3-B39091EF9BD3}" type="pres">
      <dgm:prSet presAssocID="{510C9D4E-AFE5-40E3-A301-1744EE04C7FA}" presName="rootText" presStyleLbl="node3" presStyleIdx="1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B2FD39-8022-4525-BBC6-2EF3028EC49B}" type="pres">
      <dgm:prSet presAssocID="{510C9D4E-AFE5-40E3-A301-1744EE04C7FA}" presName="rootConnector" presStyleLbl="node3" presStyleIdx="14" presStyleCnt="20"/>
      <dgm:spPr/>
      <dgm:t>
        <a:bodyPr/>
        <a:lstStyle/>
        <a:p>
          <a:endParaRPr lang="en-US"/>
        </a:p>
      </dgm:t>
    </dgm:pt>
    <dgm:pt modelId="{C3556107-EC69-49FF-8CC9-2CED7F2FEB8B}" type="pres">
      <dgm:prSet presAssocID="{510C9D4E-AFE5-40E3-A301-1744EE04C7FA}" presName="hierChild4" presStyleCnt="0"/>
      <dgm:spPr/>
    </dgm:pt>
    <dgm:pt modelId="{3DA6DF25-B83C-47E0-B325-247190C40DBD}" type="pres">
      <dgm:prSet presAssocID="{510C9D4E-AFE5-40E3-A301-1744EE04C7FA}" presName="hierChild5" presStyleCnt="0"/>
      <dgm:spPr/>
    </dgm:pt>
    <dgm:pt modelId="{AF4B5A66-39F5-4E42-8F20-AC2D931420A4}" type="pres">
      <dgm:prSet presAssocID="{D033CF51-B811-45C8-B0A5-D48FEBDA6CE3}" presName="Name37" presStyleLbl="parChTrans1D3" presStyleIdx="15" presStyleCnt="20"/>
      <dgm:spPr/>
      <dgm:t>
        <a:bodyPr/>
        <a:lstStyle/>
        <a:p>
          <a:endParaRPr lang="en-US"/>
        </a:p>
      </dgm:t>
    </dgm:pt>
    <dgm:pt modelId="{6AB22C93-4613-4B00-ABE8-C6387937018B}" type="pres">
      <dgm:prSet presAssocID="{B92622D7-25EC-4B0B-BB18-E84C8F89DE49}" presName="hierRoot2" presStyleCnt="0">
        <dgm:presLayoutVars>
          <dgm:hierBranch val="init"/>
        </dgm:presLayoutVars>
      </dgm:prSet>
      <dgm:spPr/>
    </dgm:pt>
    <dgm:pt modelId="{082E537E-A186-4288-B753-6CC3B7BBAFB2}" type="pres">
      <dgm:prSet presAssocID="{B92622D7-25EC-4B0B-BB18-E84C8F89DE49}" presName="rootComposite" presStyleCnt="0"/>
      <dgm:spPr/>
    </dgm:pt>
    <dgm:pt modelId="{44282AB9-80A1-4D17-AD73-BBFF0B443D33}" type="pres">
      <dgm:prSet presAssocID="{B92622D7-25EC-4B0B-BB18-E84C8F89DE49}" presName="rootText" presStyleLbl="node3" presStyleIdx="1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74C85-E597-42D5-8E0E-0F9F0BD0863C}" type="pres">
      <dgm:prSet presAssocID="{B92622D7-25EC-4B0B-BB18-E84C8F89DE49}" presName="rootConnector" presStyleLbl="node3" presStyleIdx="15" presStyleCnt="20"/>
      <dgm:spPr/>
      <dgm:t>
        <a:bodyPr/>
        <a:lstStyle/>
        <a:p>
          <a:endParaRPr lang="en-US"/>
        </a:p>
      </dgm:t>
    </dgm:pt>
    <dgm:pt modelId="{DE39AA22-AEC2-409C-99BE-A4C0FA0211F9}" type="pres">
      <dgm:prSet presAssocID="{B92622D7-25EC-4B0B-BB18-E84C8F89DE49}" presName="hierChild4" presStyleCnt="0"/>
      <dgm:spPr/>
    </dgm:pt>
    <dgm:pt modelId="{687EB705-D88E-4B63-AD8C-1A170F3E6F8C}" type="pres">
      <dgm:prSet presAssocID="{B92622D7-25EC-4B0B-BB18-E84C8F89DE49}" presName="hierChild5" presStyleCnt="0"/>
      <dgm:spPr/>
    </dgm:pt>
    <dgm:pt modelId="{69AEF919-47C9-4A62-BB69-FC05BE565D87}" type="pres">
      <dgm:prSet presAssocID="{6099D3C9-BB2F-4BF2-ACAF-1B050AAFD4D2}" presName="hierChild5" presStyleCnt="0"/>
      <dgm:spPr/>
    </dgm:pt>
    <dgm:pt modelId="{B91C5C20-11AD-48CD-A87D-199E80E12B16}" type="pres">
      <dgm:prSet presAssocID="{4407057B-556F-4BD8-AC58-C1FE0144FBC0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6096768-A9AD-427C-AA65-9930689FC829}" type="pres">
      <dgm:prSet presAssocID="{7FE600A9-1691-465F-B3CB-EC563FE8BAD6}" presName="hierRoot2" presStyleCnt="0">
        <dgm:presLayoutVars>
          <dgm:hierBranch val="init"/>
        </dgm:presLayoutVars>
      </dgm:prSet>
      <dgm:spPr/>
    </dgm:pt>
    <dgm:pt modelId="{939910C5-FC03-4FE3-B187-BB9DA0FFDF64}" type="pres">
      <dgm:prSet presAssocID="{7FE600A9-1691-465F-B3CB-EC563FE8BAD6}" presName="rootComposite" presStyleCnt="0"/>
      <dgm:spPr/>
    </dgm:pt>
    <dgm:pt modelId="{037B2E9F-7C88-4A85-8AB7-CD45A1F3B32A}" type="pres">
      <dgm:prSet presAssocID="{7FE600A9-1691-465F-B3CB-EC563FE8BAD6}" presName="rootText" presStyleLbl="node2" presStyleIdx="4" presStyleCnt="5" custScaleX="96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36A296-CFAC-4262-B9AA-B6010074217A}" type="pres">
      <dgm:prSet presAssocID="{7FE600A9-1691-465F-B3CB-EC563FE8BAD6}" presName="rootConnector" presStyleLbl="node2" presStyleIdx="4" presStyleCnt="5"/>
      <dgm:spPr/>
      <dgm:t>
        <a:bodyPr/>
        <a:lstStyle/>
        <a:p>
          <a:endParaRPr lang="en-US"/>
        </a:p>
      </dgm:t>
    </dgm:pt>
    <dgm:pt modelId="{EEE4A2D4-F7EA-4F2C-BD15-3729CB79F142}" type="pres">
      <dgm:prSet presAssocID="{7FE600A9-1691-465F-B3CB-EC563FE8BAD6}" presName="hierChild4" presStyleCnt="0"/>
      <dgm:spPr/>
    </dgm:pt>
    <dgm:pt modelId="{3CB90D3D-436E-43EF-A43E-8F9862398DF9}" type="pres">
      <dgm:prSet presAssocID="{F53CBDFB-2AA6-4DFA-976D-A1E3B68FF460}" presName="Name37" presStyleLbl="parChTrans1D3" presStyleIdx="16" presStyleCnt="20"/>
      <dgm:spPr/>
      <dgm:t>
        <a:bodyPr/>
        <a:lstStyle/>
        <a:p>
          <a:endParaRPr lang="en-US"/>
        </a:p>
      </dgm:t>
    </dgm:pt>
    <dgm:pt modelId="{CE46965A-DB17-4D58-B4D5-F18E829F6354}" type="pres">
      <dgm:prSet presAssocID="{74CE7B3C-57EE-4637-827B-6B593C288C3D}" presName="hierRoot2" presStyleCnt="0">
        <dgm:presLayoutVars>
          <dgm:hierBranch val="init"/>
        </dgm:presLayoutVars>
      </dgm:prSet>
      <dgm:spPr/>
    </dgm:pt>
    <dgm:pt modelId="{C407076E-11CE-4941-8E71-0F1CC4EAC893}" type="pres">
      <dgm:prSet presAssocID="{74CE7B3C-57EE-4637-827B-6B593C288C3D}" presName="rootComposite" presStyleCnt="0"/>
      <dgm:spPr/>
    </dgm:pt>
    <dgm:pt modelId="{219508A5-A981-4755-BBFB-C79FA4D8E7B3}" type="pres">
      <dgm:prSet presAssocID="{74CE7B3C-57EE-4637-827B-6B593C288C3D}" presName="rootText" presStyleLbl="node3" presStyleIdx="1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99375F-4E80-488C-AB12-133A1217BE58}" type="pres">
      <dgm:prSet presAssocID="{74CE7B3C-57EE-4637-827B-6B593C288C3D}" presName="rootConnector" presStyleLbl="node3" presStyleIdx="16" presStyleCnt="20"/>
      <dgm:spPr/>
      <dgm:t>
        <a:bodyPr/>
        <a:lstStyle/>
        <a:p>
          <a:endParaRPr lang="en-US"/>
        </a:p>
      </dgm:t>
    </dgm:pt>
    <dgm:pt modelId="{0C66DCB4-C7D5-49D2-BA15-3A2D89A5D997}" type="pres">
      <dgm:prSet presAssocID="{74CE7B3C-57EE-4637-827B-6B593C288C3D}" presName="hierChild4" presStyleCnt="0"/>
      <dgm:spPr/>
    </dgm:pt>
    <dgm:pt modelId="{BDB8A661-844E-4556-B49C-21E1C13CAEDC}" type="pres">
      <dgm:prSet presAssocID="{74CE7B3C-57EE-4637-827B-6B593C288C3D}" presName="hierChild5" presStyleCnt="0"/>
      <dgm:spPr/>
    </dgm:pt>
    <dgm:pt modelId="{40031C4D-9B0F-4FCD-80DF-BE2E22221BC3}" type="pres">
      <dgm:prSet presAssocID="{70EE6970-F19C-41A2-AD5D-D517DD6582B5}" presName="Name37" presStyleLbl="parChTrans1D3" presStyleIdx="17" presStyleCnt="20"/>
      <dgm:spPr/>
      <dgm:t>
        <a:bodyPr/>
        <a:lstStyle/>
        <a:p>
          <a:endParaRPr lang="en-US"/>
        </a:p>
      </dgm:t>
    </dgm:pt>
    <dgm:pt modelId="{60E00452-7E45-463E-90F5-875BDCE92D43}" type="pres">
      <dgm:prSet presAssocID="{A4B32BA3-CB6C-4F45-9481-DABB67FF5B19}" presName="hierRoot2" presStyleCnt="0">
        <dgm:presLayoutVars>
          <dgm:hierBranch val="init"/>
        </dgm:presLayoutVars>
      </dgm:prSet>
      <dgm:spPr/>
    </dgm:pt>
    <dgm:pt modelId="{AE76C73E-1F01-4F3A-BB8A-1528B073E872}" type="pres">
      <dgm:prSet presAssocID="{A4B32BA3-CB6C-4F45-9481-DABB67FF5B19}" presName="rootComposite" presStyleCnt="0"/>
      <dgm:spPr/>
    </dgm:pt>
    <dgm:pt modelId="{B4DF5168-EE00-4E69-A8CC-35FC039DCC35}" type="pres">
      <dgm:prSet presAssocID="{A4B32BA3-CB6C-4F45-9481-DABB67FF5B19}" presName="rootText" presStyleLbl="node3" presStyleIdx="1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94D922-14E5-4938-840E-2F940BD788F2}" type="pres">
      <dgm:prSet presAssocID="{A4B32BA3-CB6C-4F45-9481-DABB67FF5B19}" presName="rootConnector" presStyleLbl="node3" presStyleIdx="17" presStyleCnt="20"/>
      <dgm:spPr/>
      <dgm:t>
        <a:bodyPr/>
        <a:lstStyle/>
        <a:p>
          <a:endParaRPr lang="en-US"/>
        </a:p>
      </dgm:t>
    </dgm:pt>
    <dgm:pt modelId="{6E5CBBA7-212B-417A-8DC9-60981BA6E47B}" type="pres">
      <dgm:prSet presAssocID="{A4B32BA3-CB6C-4F45-9481-DABB67FF5B19}" presName="hierChild4" presStyleCnt="0"/>
      <dgm:spPr/>
    </dgm:pt>
    <dgm:pt modelId="{3A651085-A712-447C-918D-5ADFF52C629B}" type="pres">
      <dgm:prSet presAssocID="{A4B32BA3-CB6C-4F45-9481-DABB67FF5B19}" presName="hierChild5" presStyleCnt="0"/>
      <dgm:spPr/>
    </dgm:pt>
    <dgm:pt modelId="{EAD66FBD-D5BA-4C89-AF0B-CBC82BE4A5A5}" type="pres">
      <dgm:prSet presAssocID="{8A43151B-3F03-4EA7-8986-DB631601AD5C}" presName="Name37" presStyleLbl="parChTrans1D3" presStyleIdx="18" presStyleCnt="20"/>
      <dgm:spPr/>
      <dgm:t>
        <a:bodyPr/>
        <a:lstStyle/>
        <a:p>
          <a:endParaRPr lang="en-US"/>
        </a:p>
      </dgm:t>
    </dgm:pt>
    <dgm:pt modelId="{4C9A6D3B-BE3A-4323-BAAB-D00135F201F8}" type="pres">
      <dgm:prSet presAssocID="{0957F67C-797A-4FF2-B31D-5CED5380A7D6}" presName="hierRoot2" presStyleCnt="0">
        <dgm:presLayoutVars>
          <dgm:hierBranch val="init"/>
        </dgm:presLayoutVars>
      </dgm:prSet>
      <dgm:spPr/>
    </dgm:pt>
    <dgm:pt modelId="{F2BF6B67-4F5A-4FFA-8841-5D0E9C37D527}" type="pres">
      <dgm:prSet presAssocID="{0957F67C-797A-4FF2-B31D-5CED5380A7D6}" presName="rootComposite" presStyleCnt="0"/>
      <dgm:spPr/>
    </dgm:pt>
    <dgm:pt modelId="{7E5E179B-746D-4404-B9E8-E94E35FA6A44}" type="pres">
      <dgm:prSet presAssocID="{0957F67C-797A-4FF2-B31D-5CED5380A7D6}" presName="rootText" presStyleLbl="node3" presStyleIdx="1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34BF60-1FA3-4525-BAAE-B90531BD521B}" type="pres">
      <dgm:prSet presAssocID="{0957F67C-797A-4FF2-B31D-5CED5380A7D6}" presName="rootConnector" presStyleLbl="node3" presStyleIdx="18" presStyleCnt="20"/>
      <dgm:spPr/>
      <dgm:t>
        <a:bodyPr/>
        <a:lstStyle/>
        <a:p>
          <a:endParaRPr lang="en-US"/>
        </a:p>
      </dgm:t>
    </dgm:pt>
    <dgm:pt modelId="{768C03DC-B050-49D8-B8D4-1DDDB4FF8ABB}" type="pres">
      <dgm:prSet presAssocID="{0957F67C-797A-4FF2-B31D-5CED5380A7D6}" presName="hierChild4" presStyleCnt="0"/>
      <dgm:spPr/>
    </dgm:pt>
    <dgm:pt modelId="{073460EC-222B-4085-8FD7-2EB64AD79B7E}" type="pres">
      <dgm:prSet presAssocID="{0957F67C-797A-4FF2-B31D-5CED5380A7D6}" presName="hierChild5" presStyleCnt="0"/>
      <dgm:spPr/>
    </dgm:pt>
    <dgm:pt modelId="{F8A3CD94-4F23-428D-A051-9F4965F07753}" type="pres">
      <dgm:prSet presAssocID="{31F59FF8-99F9-4281-ACF7-420F9A5D8DB8}" presName="Name37" presStyleLbl="parChTrans1D3" presStyleIdx="19" presStyleCnt="20"/>
      <dgm:spPr/>
      <dgm:t>
        <a:bodyPr/>
        <a:lstStyle/>
        <a:p>
          <a:endParaRPr lang="en-US"/>
        </a:p>
      </dgm:t>
    </dgm:pt>
    <dgm:pt modelId="{086EEE27-57B5-401C-BE59-4E8BC4D4C687}" type="pres">
      <dgm:prSet presAssocID="{5EB265A9-547D-4D6E-B319-3A16BE444C34}" presName="hierRoot2" presStyleCnt="0">
        <dgm:presLayoutVars>
          <dgm:hierBranch val="init"/>
        </dgm:presLayoutVars>
      </dgm:prSet>
      <dgm:spPr/>
    </dgm:pt>
    <dgm:pt modelId="{B3528BC5-F755-4C40-B0F5-6989F1B6428C}" type="pres">
      <dgm:prSet presAssocID="{5EB265A9-547D-4D6E-B319-3A16BE444C34}" presName="rootComposite" presStyleCnt="0"/>
      <dgm:spPr/>
    </dgm:pt>
    <dgm:pt modelId="{DBAA28AE-575E-43A3-9988-8C520D780973}" type="pres">
      <dgm:prSet presAssocID="{5EB265A9-547D-4D6E-B319-3A16BE444C34}" presName="rootText" presStyleLbl="node3" presStyleIdx="1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20FED-E30D-443C-B062-1787687B30F3}" type="pres">
      <dgm:prSet presAssocID="{5EB265A9-547D-4D6E-B319-3A16BE444C34}" presName="rootConnector" presStyleLbl="node3" presStyleIdx="19" presStyleCnt="20"/>
      <dgm:spPr/>
      <dgm:t>
        <a:bodyPr/>
        <a:lstStyle/>
        <a:p>
          <a:endParaRPr lang="en-US"/>
        </a:p>
      </dgm:t>
    </dgm:pt>
    <dgm:pt modelId="{CCB7E3F1-EA5B-42D7-B93D-0CFAA894172E}" type="pres">
      <dgm:prSet presAssocID="{5EB265A9-547D-4D6E-B319-3A16BE444C34}" presName="hierChild4" presStyleCnt="0"/>
      <dgm:spPr/>
    </dgm:pt>
    <dgm:pt modelId="{9C7D9DF4-094B-4639-A46D-F62D3986E534}" type="pres">
      <dgm:prSet presAssocID="{5EB265A9-547D-4D6E-B319-3A16BE444C34}" presName="hierChild5" presStyleCnt="0"/>
      <dgm:spPr/>
    </dgm:pt>
    <dgm:pt modelId="{BFE920DC-1DD9-4BA0-BCD6-2F48BD2387BB}" type="pres">
      <dgm:prSet presAssocID="{7FE600A9-1691-465F-B3CB-EC563FE8BAD6}" presName="hierChild5" presStyleCnt="0"/>
      <dgm:spPr/>
    </dgm:pt>
    <dgm:pt modelId="{5B5683E3-B42B-4AE7-807B-D659C5FC3491}" type="pres">
      <dgm:prSet presAssocID="{F9A467FE-D019-408F-9467-B6C36EBED2C2}" presName="hierChild3" presStyleCnt="0"/>
      <dgm:spPr/>
    </dgm:pt>
  </dgm:ptLst>
  <dgm:cxnLst>
    <dgm:cxn modelId="{105EE692-049E-4CEE-9019-17A82E57DF5E}" srcId="{7B7BC0E4-FA1B-4D38-BB04-58F800C12897}" destId="{575D615C-B928-43B7-990E-50EBBC556434}" srcOrd="2" destOrd="0" parTransId="{295D5098-1E4D-47AC-BB04-CD1F8599CD6A}" sibTransId="{231C354F-5E38-4F4B-9B58-9760CE2B1DB2}"/>
    <dgm:cxn modelId="{A88F2F86-D0BB-4D5A-B87A-C0F85AAA7DE5}" type="presOf" srcId="{6A601D99-01C6-49EA-B62C-FF83B4AF88F3}" destId="{BC49163E-B624-4A46-A9BB-471D423C6CED}" srcOrd="0" destOrd="0" presId="urn:microsoft.com/office/officeart/2005/8/layout/orgChart1"/>
    <dgm:cxn modelId="{AD37623A-AD69-4196-8ADD-4CC9ACF7C535}" type="presOf" srcId="{A4B32BA3-CB6C-4F45-9481-DABB67FF5B19}" destId="{B4DF5168-EE00-4E69-A8CC-35FC039DCC35}" srcOrd="0" destOrd="0" presId="urn:microsoft.com/office/officeart/2005/8/layout/orgChart1"/>
    <dgm:cxn modelId="{E7DE3209-434B-4D54-B498-03DAE719A3F2}" type="presOf" srcId="{74CE7B3C-57EE-4637-827B-6B593C288C3D}" destId="{219508A5-A981-4755-BBFB-C79FA4D8E7B3}" srcOrd="0" destOrd="0" presId="urn:microsoft.com/office/officeart/2005/8/layout/orgChart1"/>
    <dgm:cxn modelId="{F8DC852D-CA5E-444C-96DF-75796E504541}" type="presOf" srcId="{F9A467FE-D019-408F-9467-B6C36EBED2C2}" destId="{5BD018F6-79AE-4B67-8DA8-732E420A094D}" srcOrd="1" destOrd="0" presId="urn:microsoft.com/office/officeart/2005/8/layout/orgChart1"/>
    <dgm:cxn modelId="{4C27742D-67C7-4F71-B85D-50A429C6A151}" type="presOf" srcId="{6F07D113-E050-4074-8827-4C1A0D3D8371}" destId="{E80006CC-3F98-4A5C-9EFC-5532050F5400}" srcOrd="1" destOrd="0" presId="urn:microsoft.com/office/officeart/2005/8/layout/orgChart1"/>
    <dgm:cxn modelId="{BF1B2130-DDE7-4D35-A010-8D681DC27BA9}" type="presOf" srcId="{F9A467FE-D019-408F-9467-B6C36EBED2C2}" destId="{FB58CDA7-AE23-4765-8339-5D140795676B}" srcOrd="0" destOrd="0" presId="urn:microsoft.com/office/officeart/2005/8/layout/orgChart1"/>
    <dgm:cxn modelId="{D00B514A-1D08-4327-83D0-B300D10C2825}" srcId="{7B3C4A5F-C697-47E0-BAEB-8A275D0F3FD2}" destId="{412DA985-B21D-48CB-A1B3-389B6D4C6B86}" srcOrd="2" destOrd="0" parTransId="{61F8080F-36E6-4C9F-A804-B11E92F8BC19}" sibTransId="{3A6A4753-D4AE-4C01-8EC3-7923F2ECC2B6}"/>
    <dgm:cxn modelId="{D3C6A3C2-8AD1-4F03-A0EB-8B3B25475617}" srcId="{784BC6B5-BEF3-41AA-A8CD-1804A438F26E}" destId="{F9A467FE-D019-408F-9467-B6C36EBED2C2}" srcOrd="0" destOrd="0" parTransId="{202BCF52-B00B-41AC-A513-95E2D6D65009}" sibTransId="{5F3960F8-2699-4465-87F2-685EF8C66EFB}"/>
    <dgm:cxn modelId="{CCC0B9EB-1232-4651-8377-0FB0D69448B3}" srcId="{22F51BEC-12A0-4964-BAF6-40CA247FC840}" destId="{03EA5EC6-8161-4E49-A3DD-A0ED507861A1}" srcOrd="0" destOrd="0" parTransId="{15E2C8FE-BE49-4B52-B4CA-CF1FBE455F92}" sibTransId="{011964BA-8E4B-4025-A01F-0CD11641E72A}"/>
    <dgm:cxn modelId="{620A1FFA-6F64-400B-9545-1FAFB9F3B927}" type="presOf" srcId="{39BF2790-8C35-4700-9D3A-4948D7AEAD72}" destId="{6D3982F2-103E-4F0B-B37D-EF4E6CFABCF2}" srcOrd="0" destOrd="0" presId="urn:microsoft.com/office/officeart/2005/8/layout/orgChart1"/>
    <dgm:cxn modelId="{FBCE6834-0AAE-41E8-B061-6FF52338E455}" type="presOf" srcId="{16A956C1-74C0-45B0-9FB1-22C664404E9A}" destId="{5107984E-C4C4-4701-8308-E17343F711C7}" srcOrd="0" destOrd="0" presId="urn:microsoft.com/office/officeart/2005/8/layout/orgChart1"/>
    <dgm:cxn modelId="{A1671EBE-A682-4795-A640-EA08FE1BB76D}" type="presOf" srcId="{4184EF18-F42F-483C-9608-0AD701DC04F6}" destId="{A1BA6D1C-9D30-437C-90D4-8B0273A12C44}" srcOrd="1" destOrd="0" presId="urn:microsoft.com/office/officeart/2005/8/layout/orgChart1"/>
    <dgm:cxn modelId="{1EBF0377-2713-4FA8-BE40-7EB616934BDF}" srcId="{7FE600A9-1691-465F-B3CB-EC563FE8BAD6}" destId="{5EB265A9-547D-4D6E-B319-3A16BE444C34}" srcOrd="3" destOrd="0" parTransId="{31F59FF8-99F9-4281-ACF7-420F9A5D8DB8}" sibTransId="{AEC42CA3-471C-453C-814E-0CFC66166FE6}"/>
    <dgm:cxn modelId="{A2EF44BA-DB2C-4E34-9EC7-5B73B348E412}" type="presOf" srcId="{5EB265A9-547D-4D6E-B319-3A16BE444C34}" destId="{DBAA28AE-575E-43A3-9988-8C520D780973}" srcOrd="0" destOrd="0" presId="urn:microsoft.com/office/officeart/2005/8/layout/orgChart1"/>
    <dgm:cxn modelId="{A83F2371-F42E-499A-92AA-2BCC3389783B}" srcId="{F9A467FE-D019-408F-9467-B6C36EBED2C2}" destId="{7B3C4A5F-C697-47E0-BAEB-8A275D0F3FD2}" srcOrd="2" destOrd="0" parTransId="{8B0AE077-427D-48B6-AA6F-A7E812D4055A}" sibTransId="{3DACEC6F-1F91-48FB-9E3F-34CEE44DE567}"/>
    <dgm:cxn modelId="{E4C7F1D8-A254-45E9-820F-95A96E935F94}" type="presOf" srcId="{D4FD9600-5480-4BDB-9EE5-F9DA9D9AB15D}" destId="{96D90D01-2536-43DF-8A22-BD2941300BD4}" srcOrd="1" destOrd="0" presId="urn:microsoft.com/office/officeart/2005/8/layout/orgChart1"/>
    <dgm:cxn modelId="{92EA24CB-9939-4405-BAB5-E9A9FC464F9D}" type="presOf" srcId="{2C4062D1-3D20-40C6-BF2B-AEED5129C7EB}" destId="{1C7F2048-D29E-45C5-8C99-09BFD1BF4A8A}" srcOrd="1" destOrd="0" presId="urn:microsoft.com/office/officeart/2005/8/layout/orgChart1"/>
    <dgm:cxn modelId="{0C340A76-30DF-437D-90F0-5ED0EB4B0E64}" srcId="{7B7BC0E4-FA1B-4D38-BB04-58F800C12897}" destId="{D4FD9600-5480-4BDB-9EE5-F9DA9D9AB15D}" srcOrd="3" destOrd="0" parTransId="{AB6C45F8-F20F-43B3-A0D1-5FB5AFF64361}" sibTransId="{4DB1D651-F4E1-454A-A55A-B0CD349B7619}"/>
    <dgm:cxn modelId="{CC2783E5-12D7-433C-A63C-102C3CB85210}" type="presOf" srcId="{15E2C8FE-BE49-4B52-B4CA-CF1FBE455F92}" destId="{44332B03-EFBD-4B58-8C1C-B0CC022DE74E}" srcOrd="0" destOrd="0" presId="urn:microsoft.com/office/officeart/2005/8/layout/orgChart1"/>
    <dgm:cxn modelId="{00D17B7A-70AE-40A0-AA9F-72663FE4E1DB}" srcId="{7FE600A9-1691-465F-B3CB-EC563FE8BAD6}" destId="{0957F67C-797A-4FF2-B31D-5CED5380A7D6}" srcOrd="2" destOrd="0" parTransId="{8A43151B-3F03-4EA7-8986-DB631601AD5C}" sibTransId="{57427B56-F81D-493A-BDF1-F3376675792A}"/>
    <dgm:cxn modelId="{52876602-0788-42D3-92B3-255ED2547CD6}" type="presOf" srcId="{B5E3368B-ADB9-4EFC-8C94-28E9A812234B}" destId="{C889CA34-6BB6-43D4-B826-FC15BFECF894}" srcOrd="1" destOrd="0" presId="urn:microsoft.com/office/officeart/2005/8/layout/orgChart1"/>
    <dgm:cxn modelId="{A708B339-E1FB-48CA-B9EF-48DA7E6778CC}" type="presOf" srcId="{784BC6B5-BEF3-41AA-A8CD-1804A438F26E}" destId="{85B47105-BBF3-41D0-9CD9-1FDA18CA31F2}" srcOrd="0" destOrd="0" presId="urn:microsoft.com/office/officeart/2005/8/layout/orgChart1"/>
    <dgm:cxn modelId="{44CF7D03-99F5-4AF2-ACE4-9A8B0340DAE9}" type="presOf" srcId="{6109645D-F3B7-4769-9469-FD61802BAAD7}" destId="{528FE90F-167E-4E06-BDDD-C694345D001E}" srcOrd="0" destOrd="0" presId="urn:microsoft.com/office/officeart/2005/8/layout/orgChart1"/>
    <dgm:cxn modelId="{78B3D169-3696-4CAB-9710-BDE0D5219E05}" srcId="{6099D3C9-BB2F-4BF2-ACAF-1B050AAFD4D2}" destId="{510C9D4E-AFE5-40E3-A301-1744EE04C7FA}" srcOrd="2" destOrd="0" parTransId="{6109645D-F3B7-4769-9469-FD61802BAAD7}" sibTransId="{12A54559-CBCB-43D9-93CD-E43E3A705B66}"/>
    <dgm:cxn modelId="{3075E66D-303A-4EEE-9819-75CE7923D27E}" type="presOf" srcId="{6099D3C9-BB2F-4BF2-ACAF-1B050AAFD4D2}" destId="{C9952C43-FEA5-428C-BEEE-CA61DDF3E534}" srcOrd="1" destOrd="0" presId="urn:microsoft.com/office/officeart/2005/8/layout/orgChart1"/>
    <dgm:cxn modelId="{AF3F25F7-BC7F-4778-BD3D-A5CD3120726E}" srcId="{7B3C4A5F-C697-47E0-BAEB-8A275D0F3FD2}" destId="{F02D3329-E79C-43DE-B42E-CDDF1C6260D6}" srcOrd="0" destOrd="0" parTransId="{E29CA540-5BFA-4C6F-91A3-0D2E8EC7B0C8}" sibTransId="{B90C4E77-0E95-493B-B857-2998A3A50FDE}"/>
    <dgm:cxn modelId="{5C9555FA-560E-485F-883A-1601C3959953}" type="presOf" srcId="{03EA5EC6-8161-4E49-A3DD-A0ED507861A1}" destId="{55FA6A5F-81A9-42E6-8B66-83C705DEA86E}" srcOrd="1" destOrd="0" presId="urn:microsoft.com/office/officeart/2005/8/layout/orgChart1"/>
    <dgm:cxn modelId="{47ECFA44-C2C7-4D98-BAAA-6C50C95AB97A}" srcId="{F9A467FE-D019-408F-9467-B6C36EBED2C2}" destId="{7B7BC0E4-FA1B-4D38-BB04-58F800C12897}" srcOrd="0" destOrd="0" parTransId="{A4A3B78F-A039-47F7-AB13-1128D75456E7}" sibTransId="{7857BB0A-1407-4B93-BE1C-6FB7084B895F}"/>
    <dgm:cxn modelId="{66FBDB4B-3113-4FF3-BE07-D5C0B41C4719}" type="presOf" srcId="{4407057B-556F-4BD8-AC58-C1FE0144FBC0}" destId="{B91C5C20-11AD-48CD-A87D-199E80E12B16}" srcOrd="0" destOrd="0" presId="urn:microsoft.com/office/officeart/2005/8/layout/orgChart1"/>
    <dgm:cxn modelId="{0EFE4A5A-685B-40B3-9A6D-4E897500F3D9}" type="presOf" srcId="{7FE600A9-1691-465F-B3CB-EC563FE8BAD6}" destId="{C736A296-CFAC-4262-B9AA-B6010074217A}" srcOrd="1" destOrd="0" presId="urn:microsoft.com/office/officeart/2005/8/layout/orgChart1"/>
    <dgm:cxn modelId="{836C9AA4-4310-4F0B-9952-4EC2189A83B1}" type="presOf" srcId="{7FE600A9-1691-465F-B3CB-EC563FE8BAD6}" destId="{037B2E9F-7C88-4A85-8AB7-CD45A1F3B32A}" srcOrd="0" destOrd="0" presId="urn:microsoft.com/office/officeart/2005/8/layout/orgChart1"/>
    <dgm:cxn modelId="{95A265D9-1F93-4496-88FF-A20D35278C38}" type="presOf" srcId="{DF99B6DC-0950-4122-87CC-106C4FA3A230}" destId="{E5D09F69-C297-496C-9AAB-2EB09515019C}" srcOrd="0" destOrd="0" presId="urn:microsoft.com/office/officeart/2005/8/layout/orgChart1"/>
    <dgm:cxn modelId="{4299F239-1803-42E8-AEBA-6BD48A2AE8B2}" type="presOf" srcId="{574A6D74-FD1E-4FC8-96C6-C6FFC9707DA0}" destId="{FAB88A29-B1D6-4006-A94C-1C2D4F5581DC}" srcOrd="0" destOrd="0" presId="urn:microsoft.com/office/officeart/2005/8/layout/orgChart1"/>
    <dgm:cxn modelId="{185FAE97-E22D-4A72-A91B-293E0CC1623D}" type="presOf" srcId="{4184EF18-F42F-483C-9608-0AD701DC04F6}" destId="{EBC85BB5-18C8-4C1D-8F54-03CA72F28736}" srcOrd="0" destOrd="0" presId="urn:microsoft.com/office/officeart/2005/8/layout/orgChart1"/>
    <dgm:cxn modelId="{C0B6BEA3-69C5-4161-8B0C-F717A2B37DBE}" srcId="{6099D3C9-BB2F-4BF2-ACAF-1B050AAFD4D2}" destId="{6F07D113-E050-4074-8827-4C1A0D3D8371}" srcOrd="0" destOrd="0" parTransId="{1555B800-3F52-4667-9EC4-8B71C1A6FD2A}" sibTransId="{BBBE2073-B985-4C65-AA88-40CFDAE0083A}"/>
    <dgm:cxn modelId="{C39EC1DD-B729-40CB-9BFD-C155FCBB7424}" type="presOf" srcId="{31F59FF8-99F9-4281-ACF7-420F9A5D8DB8}" destId="{F8A3CD94-4F23-428D-A051-9F4965F07753}" srcOrd="0" destOrd="0" presId="urn:microsoft.com/office/officeart/2005/8/layout/orgChart1"/>
    <dgm:cxn modelId="{3CA1F0AD-98A6-4782-93FF-FD69CBDD628D}" type="presOf" srcId="{58CC0D72-685E-4E17-894D-5A3E4B7EB816}" destId="{7A2A3B50-F36E-4C08-83C1-392CFD234CA1}" srcOrd="0" destOrd="0" presId="urn:microsoft.com/office/officeart/2005/8/layout/orgChart1"/>
    <dgm:cxn modelId="{1487557B-D9C6-4345-BD42-FA26A61A613C}" srcId="{6099D3C9-BB2F-4BF2-ACAF-1B050AAFD4D2}" destId="{8C061986-21B4-40F3-B45E-2255345FA028}" srcOrd="1" destOrd="0" parTransId="{39BF2790-8C35-4700-9D3A-4948D7AEAD72}" sibTransId="{85F70A1E-483D-4A25-BDB6-547A0B2B9C25}"/>
    <dgm:cxn modelId="{0EF73467-7E07-4DC6-947A-6EFB323957EA}" type="presOf" srcId="{22F51BEC-12A0-4964-BAF6-40CA247FC840}" destId="{A2E5B834-7DB2-49EF-AE42-BFF0B34CA074}" srcOrd="0" destOrd="0" presId="urn:microsoft.com/office/officeart/2005/8/layout/orgChart1"/>
    <dgm:cxn modelId="{B96325AF-B613-4865-9D5F-08D81BF8C16E}" type="presOf" srcId="{412DA985-B21D-48CB-A1B3-389B6D4C6B86}" destId="{CB45DA3C-CCCF-4DB3-B6DC-9175A28340CC}" srcOrd="0" destOrd="0" presId="urn:microsoft.com/office/officeart/2005/8/layout/orgChart1"/>
    <dgm:cxn modelId="{69DE0D20-D880-4402-8948-2C6B0D98D213}" type="presOf" srcId="{09E8475D-BA0E-4B19-84BB-2A9B71318C15}" destId="{EFFE12A7-8E21-43D6-9D0F-DA815763673D}" srcOrd="0" destOrd="0" presId="urn:microsoft.com/office/officeart/2005/8/layout/orgChart1"/>
    <dgm:cxn modelId="{3DB36C64-E75D-4197-B3B1-32B8CC575084}" type="presOf" srcId="{74CE7B3C-57EE-4637-827B-6B593C288C3D}" destId="{D999375F-4E80-488C-AB12-133A1217BE58}" srcOrd="1" destOrd="0" presId="urn:microsoft.com/office/officeart/2005/8/layout/orgChart1"/>
    <dgm:cxn modelId="{6C1CF14C-AE22-493C-9EB4-5C2C891E5A66}" type="presOf" srcId="{8C061986-21B4-40F3-B45E-2255345FA028}" destId="{D706D833-4E63-4C38-849D-B4CF0916357C}" srcOrd="0" destOrd="0" presId="urn:microsoft.com/office/officeart/2005/8/layout/orgChart1"/>
    <dgm:cxn modelId="{3D25DA7E-7A17-4468-BB54-F80F6EBD5655}" type="presOf" srcId="{603F6570-73E1-4E8F-A7E7-465D86928877}" destId="{8FA1A05A-A8D1-49D1-A528-FBD1BEEA970E}" srcOrd="0" destOrd="0" presId="urn:microsoft.com/office/officeart/2005/8/layout/orgChart1"/>
    <dgm:cxn modelId="{141F0206-411F-4D88-A6AA-B3919B8FCC86}" srcId="{7B3C4A5F-C697-47E0-BAEB-8A275D0F3FD2}" destId="{574A6D74-FD1E-4FC8-96C6-C6FFC9707DA0}" srcOrd="3" destOrd="0" parTransId="{6A601D99-01C6-49EA-B62C-FF83B4AF88F3}" sibTransId="{236F481F-6256-4C1B-A067-2A758060F0A1}"/>
    <dgm:cxn modelId="{A842320D-5EA9-4146-8DF1-A647B6B078D7}" type="presOf" srcId="{7B3C4A5F-C697-47E0-BAEB-8A275D0F3FD2}" destId="{015BB033-1E96-4024-9B45-45EBE5A405CB}" srcOrd="0" destOrd="0" presId="urn:microsoft.com/office/officeart/2005/8/layout/orgChart1"/>
    <dgm:cxn modelId="{9B77AE74-5AD0-487C-855B-FEEC6A819359}" type="presOf" srcId="{574A6D74-FD1E-4FC8-96C6-C6FFC9707DA0}" destId="{F3034DD1-FDC3-4745-805C-9EB674A80032}" srcOrd="1" destOrd="0" presId="urn:microsoft.com/office/officeart/2005/8/layout/orgChart1"/>
    <dgm:cxn modelId="{D0C0E405-A1DD-4889-BBC1-4B219BF4B8EE}" srcId="{7B3C4A5F-C697-47E0-BAEB-8A275D0F3FD2}" destId="{4184EF18-F42F-483C-9608-0AD701DC04F6}" srcOrd="1" destOrd="0" parTransId="{09E8475D-BA0E-4B19-84BB-2A9B71318C15}" sibTransId="{EE8C5765-C746-44F2-BD6D-A079E72F2121}"/>
    <dgm:cxn modelId="{4CAD6DFC-EB3B-49CE-BE40-1A862A12D65C}" type="presOf" srcId="{6F07D113-E050-4074-8827-4C1A0D3D8371}" destId="{C2BE292F-4E29-48F5-B879-29C59C48587E}" srcOrd="0" destOrd="0" presId="urn:microsoft.com/office/officeart/2005/8/layout/orgChart1"/>
    <dgm:cxn modelId="{D6142794-FDE4-4F56-B99E-799BAF7B97D3}" srcId="{7FE600A9-1691-465F-B3CB-EC563FE8BAD6}" destId="{74CE7B3C-57EE-4637-827B-6B593C288C3D}" srcOrd="0" destOrd="0" parTransId="{F53CBDFB-2AA6-4DFA-976D-A1E3B68FF460}" sibTransId="{D80CE0E9-BB97-4E03-9E3E-83AF821C33D6}"/>
    <dgm:cxn modelId="{00A90D90-E77F-4371-A0F3-101705A186CE}" type="presOf" srcId="{412DA985-B21D-48CB-A1B3-389B6D4C6B86}" destId="{204EB0AC-E744-4F24-A169-C2DF75C44217}" srcOrd="1" destOrd="0" presId="urn:microsoft.com/office/officeart/2005/8/layout/orgChart1"/>
    <dgm:cxn modelId="{BC585516-BF8B-41EE-81AB-B6AF0388205E}" type="presOf" srcId="{F02D3329-E79C-43DE-B42E-CDDF1C6260D6}" destId="{0D3B8E22-4E5D-44CC-A8EB-6FD166DEF4B9}" srcOrd="1" destOrd="0" presId="urn:microsoft.com/office/officeart/2005/8/layout/orgChart1"/>
    <dgm:cxn modelId="{6C50C1F8-F6F3-4683-91E3-EC0EA27D65AD}" type="presOf" srcId="{DF99B6DC-0950-4122-87CC-106C4FA3A230}" destId="{A813B992-89CF-4D8A-ACB4-3F518FDCFFC9}" srcOrd="1" destOrd="0" presId="urn:microsoft.com/office/officeart/2005/8/layout/orgChart1"/>
    <dgm:cxn modelId="{00DECAC4-4250-4F20-969B-9E5C625F2A74}" type="presOf" srcId="{510C9D4E-AFE5-40E3-A301-1744EE04C7FA}" destId="{09B2FD39-8022-4525-BBC6-2EF3028EC49B}" srcOrd="1" destOrd="0" presId="urn:microsoft.com/office/officeart/2005/8/layout/orgChart1"/>
    <dgm:cxn modelId="{43FA417E-924D-4D47-A90C-D0A75A516616}" type="presOf" srcId="{B92622D7-25EC-4B0B-BB18-E84C8F89DE49}" destId="{44282AB9-80A1-4D17-AD73-BBFF0B443D33}" srcOrd="0" destOrd="0" presId="urn:microsoft.com/office/officeart/2005/8/layout/orgChart1"/>
    <dgm:cxn modelId="{CC6C72B5-04CA-434D-A171-E96345EF930A}" type="presOf" srcId="{7B7BC0E4-FA1B-4D38-BB04-58F800C12897}" destId="{E468420C-E4AF-482F-AECE-A99ECEB5C087}" srcOrd="1" destOrd="0" presId="urn:microsoft.com/office/officeart/2005/8/layout/orgChart1"/>
    <dgm:cxn modelId="{ACB87D06-E37F-40EF-93DB-3149F18F6593}" type="presOf" srcId="{25024FF9-665D-4496-8581-862375129D88}" destId="{4E73689A-F083-4869-B9AA-F22414718B3E}" srcOrd="0" destOrd="0" presId="urn:microsoft.com/office/officeart/2005/8/layout/orgChart1"/>
    <dgm:cxn modelId="{20C32097-5BAB-449A-9926-295B9FDDD592}" type="presOf" srcId="{8C061986-21B4-40F3-B45E-2255345FA028}" destId="{20283C17-C386-4EED-B6B5-6C94AC567CCC}" srcOrd="1" destOrd="0" presId="urn:microsoft.com/office/officeart/2005/8/layout/orgChart1"/>
    <dgm:cxn modelId="{29076247-5718-435B-AA9E-B10C7422455F}" type="presOf" srcId="{6099D3C9-BB2F-4BF2-ACAF-1B050AAFD4D2}" destId="{45F4980A-151C-4118-90B2-67E2E72A95D9}" srcOrd="0" destOrd="0" presId="urn:microsoft.com/office/officeart/2005/8/layout/orgChart1"/>
    <dgm:cxn modelId="{2429C90D-99AD-4A93-A3A5-BFDE9A1C6EF1}" type="presOf" srcId="{FACA54C7-A4D9-4AC5-8149-CAC5C1571844}" destId="{BFDA8DB0-7D67-4764-92C5-43D426795CED}" srcOrd="0" destOrd="0" presId="urn:microsoft.com/office/officeart/2005/8/layout/orgChart1"/>
    <dgm:cxn modelId="{1B448C99-89C6-4F11-842F-E24E526CC24C}" srcId="{6099D3C9-BB2F-4BF2-ACAF-1B050AAFD4D2}" destId="{B92622D7-25EC-4B0B-BB18-E84C8F89DE49}" srcOrd="3" destOrd="0" parTransId="{D033CF51-B811-45C8-B0A5-D48FEBDA6CE3}" sibTransId="{59E97770-6BB0-4392-9B26-54ECC5ACDE13}"/>
    <dgm:cxn modelId="{81A09238-0550-4D9B-BCEC-B404DABB3572}" type="presOf" srcId="{8555AEBA-3AF1-4913-A13F-B8A073A5C5B7}" destId="{D73F8FCA-23BA-4652-8CAC-3494CB9E3549}" srcOrd="0" destOrd="0" presId="urn:microsoft.com/office/officeart/2005/8/layout/orgChart1"/>
    <dgm:cxn modelId="{52DF2538-6556-4AEE-875C-4316E02FCBBC}" type="presOf" srcId="{F02D3329-E79C-43DE-B42E-CDDF1C6260D6}" destId="{41CAFA69-C334-4D5D-B008-21F2E51919EB}" srcOrd="0" destOrd="0" presId="urn:microsoft.com/office/officeart/2005/8/layout/orgChart1"/>
    <dgm:cxn modelId="{0186D697-F2C0-42A4-A388-9ED5F11879B1}" type="presOf" srcId="{58CC0D72-685E-4E17-894D-5A3E4B7EB816}" destId="{70DC07B8-7398-4FA6-A851-EED0699C2EF3}" srcOrd="1" destOrd="0" presId="urn:microsoft.com/office/officeart/2005/8/layout/orgChart1"/>
    <dgm:cxn modelId="{10402000-3895-48F1-9E66-54D046974D40}" type="presOf" srcId="{0957F67C-797A-4FF2-B31D-5CED5380A7D6}" destId="{7E5E179B-746D-4404-B9E8-E94E35FA6A44}" srcOrd="0" destOrd="0" presId="urn:microsoft.com/office/officeart/2005/8/layout/orgChart1"/>
    <dgm:cxn modelId="{160772AB-6DC3-4828-A618-486412F500E0}" srcId="{22F51BEC-12A0-4964-BAF6-40CA247FC840}" destId="{2C4062D1-3D20-40C6-BF2B-AEED5129C7EB}" srcOrd="1" destOrd="0" parTransId="{603F6570-73E1-4E8F-A7E7-465D86928877}" sibTransId="{89452187-346D-44A6-8D6A-6E0318FA7356}"/>
    <dgm:cxn modelId="{BE583E1F-5DC5-4272-9147-15E4C6A88BF8}" srcId="{7B7BC0E4-FA1B-4D38-BB04-58F800C12897}" destId="{FACA54C7-A4D9-4AC5-8149-CAC5C1571844}" srcOrd="0" destOrd="0" parTransId="{DD87F6D0-CDA0-4245-B0C1-67720C71E9FA}" sibTransId="{DB4C09F8-9FCF-4CB2-B22A-99E187C54A5A}"/>
    <dgm:cxn modelId="{C9C8AA55-F92E-4E4F-B1E0-F2ED9E7B6A74}" type="presOf" srcId="{AB6C45F8-F20F-43B3-A0D1-5FB5AFF64361}" destId="{B9FAFCFA-54E1-4C51-9E56-9615A17C1DD1}" srcOrd="0" destOrd="0" presId="urn:microsoft.com/office/officeart/2005/8/layout/orgChart1"/>
    <dgm:cxn modelId="{43405397-9769-44B4-B85E-50719C138845}" srcId="{7FE600A9-1691-465F-B3CB-EC563FE8BAD6}" destId="{A4B32BA3-CB6C-4F45-9481-DABB67FF5B19}" srcOrd="1" destOrd="0" parTransId="{70EE6970-F19C-41A2-AD5D-D517DD6582B5}" sibTransId="{6631DE21-6D7D-4AD1-943A-4296D19FB046}"/>
    <dgm:cxn modelId="{54184191-0BDE-40FD-8249-ABA311667D03}" type="presOf" srcId="{61F8080F-36E6-4C9F-A804-B11E92F8BC19}" destId="{3C03E82C-FF67-4413-97C6-E26234FC576E}" srcOrd="0" destOrd="0" presId="urn:microsoft.com/office/officeart/2005/8/layout/orgChart1"/>
    <dgm:cxn modelId="{F0BD0150-F58A-4DB8-A5E0-C76628096D80}" type="presOf" srcId="{B92622D7-25EC-4B0B-BB18-E84C8F89DE49}" destId="{3DA74C85-E597-42D5-8E0E-0F9F0BD0863C}" srcOrd="1" destOrd="0" presId="urn:microsoft.com/office/officeart/2005/8/layout/orgChart1"/>
    <dgm:cxn modelId="{5C6159E8-4898-43B3-A631-17A38D1C857A}" srcId="{F9A467FE-D019-408F-9467-B6C36EBED2C2}" destId="{7FE600A9-1691-465F-B3CB-EC563FE8BAD6}" srcOrd="4" destOrd="0" parTransId="{4407057B-556F-4BD8-AC58-C1FE0144FBC0}" sibTransId="{83874B55-1480-4DEC-92D1-60E51AE22709}"/>
    <dgm:cxn modelId="{53E82B48-A3E6-4E6D-A2F8-36B0C2025A06}" type="presOf" srcId="{295D5098-1E4D-47AC-BB04-CD1F8599CD6A}" destId="{79369CDA-5BA7-434F-B2E6-6504355648FE}" srcOrd="0" destOrd="0" presId="urn:microsoft.com/office/officeart/2005/8/layout/orgChart1"/>
    <dgm:cxn modelId="{4ABB5702-11F9-46E4-A27A-7C207DEF7891}" type="presOf" srcId="{70EE6970-F19C-41A2-AD5D-D517DD6582B5}" destId="{40031C4D-9B0F-4FCD-80DF-BE2E22221BC3}" srcOrd="0" destOrd="0" presId="urn:microsoft.com/office/officeart/2005/8/layout/orgChart1"/>
    <dgm:cxn modelId="{5ED0D482-F2CB-4A7F-AC34-86214DDA639B}" type="presOf" srcId="{A4A3B78F-A039-47F7-AB13-1128D75456E7}" destId="{3F3058D6-052C-407B-9B1D-72478D5C38A6}" srcOrd="0" destOrd="0" presId="urn:microsoft.com/office/officeart/2005/8/layout/orgChart1"/>
    <dgm:cxn modelId="{F09C0F67-9733-4FE4-80FF-5A38DA11FCEF}" srcId="{22F51BEC-12A0-4964-BAF6-40CA247FC840}" destId="{58CC0D72-685E-4E17-894D-5A3E4B7EB816}" srcOrd="2" destOrd="0" parTransId="{25024FF9-665D-4496-8581-862375129D88}" sibTransId="{6285DFEE-FB6B-45F3-9439-84D4AB519E36}"/>
    <dgm:cxn modelId="{FB7995A4-FBCE-4232-8931-A2B46AA293C3}" type="presOf" srcId="{FACA54C7-A4D9-4AC5-8149-CAC5C1571844}" destId="{7330C245-40DF-44BB-9420-1294BEFBC9B0}" srcOrd="1" destOrd="0" presId="urn:microsoft.com/office/officeart/2005/8/layout/orgChart1"/>
    <dgm:cxn modelId="{6293911C-CEEA-4F4F-92D5-5CB0835353BF}" type="presOf" srcId="{5EB265A9-547D-4D6E-B319-3A16BE444C34}" destId="{22720FED-E30D-443C-B062-1787687B30F3}" srcOrd="1" destOrd="0" presId="urn:microsoft.com/office/officeart/2005/8/layout/orgChart1"/>
    <dgm:cxn modelId="{A197C190-930D-42FD-B1D3-2DCFF1BE8CE7}" srcId="{7B7BC0E4-FA1B-4D38-BB04-58F800C12897}" destId="{DF99B6DC-0950-4122-87CC-106C4FA3A230}" srcOrd="1" destOrd="0" parTransId="{15FE6DD1-70E2-434B-AA28-45534B09048D}" sibTransId="{E902BD3E-38FE-40B1-AF30-3274C2149D06}"/>
    <dgm:cxn modelId="{AF22D4E6-C760-4B63-919D-9DE346E96359}" type="presOf" srcId="{7B3C4A5F-C697-47E0-BAEB-8A275D0F3FD2}" destId="{7850EC72-007E-44C1-885C-D294010F95E2}" srcOrd="1" destOrd="0" presId="urn:microsoft.com/office/officeart/2005/8/layout/orgChart1"/>
    <dgm:cxn modelId="{A30F1361-06E7-46A8-B4E1-3611495C72C8}" type="presOf" srcId="{03EA5EC6-8161-4E49-A3DD-A0ED507861A1}" destId="{05993EFB-BAF4-49F7-9B30-9D0064ADB84C}" srcOrd="0" destOrd="0" presId="urn:microsoft.com/office/officeart/2005/8/layout/orgChart1"/>
    <dgm:cxn modelId="{057C8FD8-87A6-4D79-A2BA-62DF1F7B42A0}" type="presOf" srcId="{510C9D4E-AFE5-40E3-A301-1744EE04C7FA}" destId="{001A61CA-F953-4089-8FC3-B39091EF9BD3}" srcOrd="0" destOrd="0" presId="urn:microsoft.com/office/officeart/2005/8/layout/orgChart1"/>
    <dgm:cxn modelId="{363696CC-96F6-43BC-B274-3F2907C03F6A}" type="presOf" srcId="{22F51BEC-12A0-4964-BAF6-40CA247FC840}" destId="{BC95A357-B4C3-46E5-A53A-6449F65FC88A}" srcOrd="1" destOrd="0" presId="urn:microsoft.com/office/officeart/2005/8/layout/orgChart1"/>
    <dgm:cxn modelId="{14EEC0D9-955C-431B-9C40-AAEB9C05FFC2}" srcId="{F9A467FE-D019-408F-9467-B6C36EBED2C2}" destId="{6099D3C9-BB2F-4BF2-ACAF-1B050AAFD4D2}" srcOrd="3" destOrd="0" parTransId="{16A956C1-74C0-45B0-9FB1-22C664404E9A}" sibTransId="{361A0ECA-B34A-4724-8E80-D842EB225A62}"/>
    <dgm:cxn modelId="{3A835C2C-316E-40C3-9649-28154332414B}" type="presOf" srcId="{8A43151B-3F03-4EA7-8986-DB631601AD5C}" destId="{EAD66FBD-D5BA-4C89-AF0B-CBC82BE4A5A5}" srcOrd="0" destOrd="0" presId="urn:microsoft.com/office/officeart/2005/8/layout/orgChart1"/>
    <dgm:cxn modelId="{DE426452-0ABC-452C-AB86-E1C8F261D2A9}" type="presOf" srcId="{15FE6DD1-70E2-434B-AA28-45534B09048D}" destId="{063FE335-51E4-4117-9639-DCD04073CB94}" srcOrd="0" destOrd="0" presId="urn:microsoft.com/office/officeart/2005/8/layout/orgChart1"/>
    <dgm:cxn modelId="{4C30089B-6C33-45CB-945A-74132F97A5A7}" type="presOf" srcId="{E29CA540-5BFA-4C6F-91A3-0D2E8EC7B0C8}" destId="{1B8592EB-484F-437E-8A68-15CCE0A85511}" srcOrd="0" destOrd="0" presId="urn:microsoft.com/office/officeart/2005/8/layout/orgChart1"/>
    <dgm:cxn modelId="{A69050C2-1571-4DB6-A32A-6D880037C6A1}" srcId="{F9A467FE-D019-408F-9467-B6C36EBED2C2}" destId="{22F51BEC-12A0-4964-BAF6-40CA247FC840}" srcOrd="1" destOrd="0" parTransId="{66DED3D6-4C55-4F04-AE7F-FC3896FB0F50}" sibTransId="{0966B753-86EC-4E47-902B-12C2E8711122}"/>
    <dgm:cxn modelId="{30E554A9-102F-4749-BAC0-60906E01D3A7}" type="presOf" srcId="{0957F67C-797A-4FF2-B31D-5CED5380A7D6}" destId="{2B34BF60-1FA3-4525-BAAE-B90531BD521B}" srcOrd="1" destOrd="0" presId="urn:microsoft.com/office/officeart/2005/8/layout/orgChart1"/>
    <dgm:cxn modelId="{35500C0A-90D0-4ACC-BCED-83A3815FD4B2}" type="presOf" srcId="{575D615C-B928-43B7-990E-50EBBC556434}" destId="{DD454C77-3BDB-41E1-96BD-C6B16F24967A}" srcOrd="0" destOrd="0" presId="urn:microsoft.com/office/officeart/2005/8/layout/orgChart1"/>
    <dgm:cxn modelId="{4E65CB25-8F60-4E5E-AD5E-E3821B5C9907}" type="presOf" srcId="{D4FD9600-5480-4BDB-9EE5-F9DA9D9AB15D}" destId="{A37A543E-71EF-4270-B865-CE00B437BF0C}" srcOrd="0" destOrd="0" presId="urn:microsoft.com/office/officeart/2005/8/layout/orgChart1"/>
    <dgm:cxn modelId="{4CAD1021-7067-43C3-9B7D-E99A96EA36D5}" type="presOf" srcId="{2C4062D1-3D20-40C6-BF2B-AEED5129C7EB}" destId="{92451B39-9443-4C78-8241-30DE8ABF62D9}" srcOrd="0" destOrd="0" presId="urn:microsoft.com/office/officeart/2005/8/layout/orgChart1"/>
    <dgm:cxn modelId="{841851BB-2A76-40D5-8475-2B390AD8F478}" type="presOf" srcId="{D033CF51-B811-45C8-B0A5-D48FEBDA6CE3}" destId="{AF4B5A66-39F5-4E42-8F20-AC2D931420A4}" srcOrd="0" destOrd="0" presId="urn:microsoft.com/office/officeart/2005/8/layout/orgChart1"/>
    <dgm:cxn modelId="{EEC54F2A-CBAC-417F-B663-D848552535C3}" type="presOf" srcId="{A4B32BA3-CB6C-4F45-9481-DABB67FF5B19}" destId="{6B94D922-14E5-4938-840E-2F940BD788F2}" srcOrd="1" destOrd="0" presId="urn:microsoft.com/office/officeart/2005/8/layout/orgChart1"/>
    <dgm:cxn modelId="{881A3ABA-EC03-47B8-9EE4-0E79B68F7704}" type="presOf" srcId="{7B7BC0E4-FA1B-4D38-BB04-58F800C12897}" destId="{1B7BB5E9-F95E-4E26-8956-219BA6E2BD04}" srcOrd="0" destOrd="0" presId="urn:microsoft.com/office/officeart/2005/8/layout/orgChart1"/>
    <dgm:cxn modelId="{15BC102F-8A27-42BA-9A53-BFE53084AA20}" type="presOf" srcId="{1555B800-3F52-4667-9EC4-8B71C1A6FD2A}" destId="{8823D9D8-EFF0-4952-8F6D-AD3F3F61B22F}" srcOrd="0" destOrd="0" presId="urn:microsoft.com/office/officeart/2005/8/layout/orgChart1"/>
    <dgm:cxn modelId="{38F48E3A-D52A-4F0C-8745-7355E6796B68}" type="presOf" srcId="{8B0AE077-427D-48B6-AA6F-A7E812D4055A}" destId="{9655022B-73AC-48FA-B118-4C9FC415E85D}" srcOrd="0" destOrd="0" presId="urn:microsoft.com/office/officeart/2005/8/layout/orgChart1"/>
    <dgm:cxn modelId="{6290426B-7DA3-4D9D-A416-01C8001971FB}" type="presOf" srcId="{F53CBDFB-2AA6-4DFA-976D-A1E3B68FF460}" destId="{3CB90D3D-436E-43EF-A43E-8F9862398DF9}" srcOrd="0" destOrd="0" presId="urn:microsoft.com/office/officeart/2005/8/layout/orgChart1"/>
    <dgm:cxn modelId="{D572EE03-421F-463F-BB20-3003FBD68E87}" type="presOf" srcId="{575D615C-B928-43B7-990E-50EBBC556434}" destId="{F98FFA0A-EDBA-4211-BEF2-94B8DB984D1A}" srcOrd="1" destOrd="0" presId="urn:microsoft.com/office/officeart/2005/8/layout/orgChart1"/>
    <dgm:cxn modelId="{0E8F490E-358D-4455-999D-EA780F1AFBD2}" srcId="{22F51BEC-12A0-4964-BAF6-40CA247FC840}" destId="{B5E3368B-ADB9-4EFC-8C94-28E9A812234B}" srcOrd="3" destOrd="0" parTransId="{8555AEBA-3AF1-4913-A13F-B8A073A5C5B7}" sibTransId="{18BEDB7B-CCEB-4F26-820E-BD7E3BAA0A7A}"/>
    <dgm:cxn modelId="{7EB9890E-127A-4A5C-92FA-7C168836082C}" type="presOf" srcId="{B5E3368B-ADB9-4EFC-8C94-28E9A812234B}" destId="{7432362B-5EF9-4BC0-8B67-0AC222AD165D}" srcOrd="0" destOrd="0" presId="urn:microsoft.com/office/officeart/2005/8/layout/orgChart1"/>
    <dgm:cxn modelId="{A32420C2-10C6-4A42-8D93-96207254AAEC}" type="presOf" srcId="{DD87F6D0-CDA0-4245-B0C1-67720C71E9FA}" destId="{F54E079B-DA6F-467E-8C3E-B34D95ACFB02}" srcOrd="0" destOrd="0" presId="urn:microsoft.com/office/officeart/2005/8/layout/orgChart1"/>
    <dgm:cxn modelId="{7FBBAF4B-ECD4-451B-90BC-3DED1199FB50}" type="presOf" srcId="{66DED3D6-4C55-4F04-AE7F-FC3896FB0F50}" destId="{3A7BF540-DE1A-4999-8756-6B759C189BA6}" srcOrd="0" destOrd="0" presId="urn:microsoft.com/office/officeart/2005/8/layout/orgChart1"/>
    <dgm:cxn modelId="{7A0EA53D-9755-458F-A6AC-29DDAB797C66}" type="presParOf" srcId="{85B47105-BBF3-41D0-9CD9-1FDA18CA31F2}" destId="{A8E13352-E217-4FC8-8666-DC1DDB8ED5A2}" srcOrd="0" destOrd="0" presId="urn:microsoft.com/office/officeart/2005/8/layout/orgChart1"/>
    <dgm:cxn modelId="{7515BF78-2666-4B4E-8EF1-45DF3BB2A0CD}" type="presParOf" srcId="{A8E13352-E217-4FC8-8666-DC1DDB8ED5A2}" destId="{AEA31334-3FA4-4A9C-B62F-C86469DBFD8C}" srcOrd="0" destOrd="0" presId="urn:microsoft.com/office/officeart/2005/8/layout/orgChart1"/>
    <dgm:cxn modelId="{8CE3F0FC-EA22-4ED1-82EB-413C9E1F5D1A}" type="presParOf" srcId="{AEA31334-3FA4-4A9C-B62F-C86469DBFD8C}" destId="{FB58CDA7-AE23-4765-8339-5D140795676B}" srcOrd="0" destOrd="0" presId="urn:microsoft.com/office/officeart/2005/8/layout/orgChart1"/>
    <dgm:cxn modelId="{01EB47AD-6EAB-4139-AB8E-1A16659359A7}" type="presParOf" srcId="{AEA31334-3FA4-4A9C-B62F-C86469DBFD8C}" destId="{5BD018F6-79AE-4B67-8DA8-732E420A094D}" srcOrd="1" destOrd="0" presId="urn:microsoft.com/office/officeart/2005/8/layout/orgChart1"/>
    <dgm:cxn modelId="{C1EEF3D6-A2BA-4B6D-8099-9FF0624F9C94}" type="presParOf" srcId="{A8E13352-E217-4FC8-8666-DC1DDB8ED5A2}" destId="{3E40C965-6A46-4A15-BF69-3CA7DEA77001}" srcOrd="1" destOrd="0" presId="urn:microsoft.com/office/officeart/2005/8/layout/orgChart1"/>
    <dgm:cxn modelId="{B3117DBE-BAF3-4A7D-AB10-EA2032F92ACC}" type="presParOf" srcId="{3E40C965-6A46-4A15-BF69-3CA7DEA77001}" destId="{3F3058D6-052C-407B-9B1D-72478D5C38A6}" srcOrd="0" destOrd="0" presId="urn:microsoft.com/office/officeart/2005/8/layout/orgChart1"/>
    <dgm:cxn modelId="{D06D3429-EB77-4944-94B6-2FE0806C929E}" type="presParOf" srcId="{3E40C965-6A46-4A15-BF69-3CA7DEA77001}" destId="{95A19231-60C0-4B77-B1E3-356EB4721774}" srcOrd="1" destOrd="0" presId="urn:microsoft.com/office/officeart/2005/8/layout/orgChart1"/>
    <dgm:cxn modelId="{8B0B3A30-DD3A-4C35-89BB-6B92903F27AF}" type="presParOf" srcId="{95A19231-60C0-4B77-B1E3-356EB4721774}" destId="{28B93FDD-CF30-4460-97AC-C05AFF2F8CEB}" srcOrd="0" destOrd="0" presId="urn:microsoft.com/office/officeart/2005/8/layout/orgChart1"/>
    <dgm:cxn modelId="{043BCD70-69B1-49B5-B6BE-A029BC4D0A7A}" type="presParOf" srcId="{28B93FDD-CF30-4460-97AC-C05AFF2F8CEB}" destId="{1B7BB5E9-F95E-4E26-8956-219BA6E2BD04}" srcOrd="0" destOrd="0" presId="urn:microsoft.com/office/officeart/2005/8/layout/orgChart1"/>
    <dgm:cxn modelId="{04E82EA9-3A67-4D98-8B9C-DBB23BDE95D1}" type="presParOf" srcId="{28B93FDD-CF30-4460-97AC-C05AFF2F8CEB}" destId="{E468420C-E4AF-482F-AECE-A99ECEB5C087}" srcOrd="1" destOrd="0" presId="urn:microsoft.com/office/officeart/2005/8/layout/orgChart1"/>
    <dgm:cxn modelId="{6FD44A17-E95E-4DCE-ACDF-195432FE445E}" type="presParOf" srcId="{95A19231-60C0-4B77-B1E3-356EB4721774}" destId="{AA863152-0EE4-4750-97EC-D2276B81869A}" srcOrd="1" destOrd="0" presId="urn:microsoft.com/office/officeart/2005/8/layout/orgChart1"/>
    <dgm:cxn modelId="{2BDF16EB-8F2B-4693-A9CE-3D8CFA63033F}" type="presParOf" srcId="{AA863152-0EE4-4750-97EC-D2276B81869A}" destId="{F54E079B-DA6F-467E-8C3E-B34D95ACFB02}" srcOrd="0" destOrd="0" presId="urn:microsoft.com/office/officeart/2005/8/layout/orgChart1"/>
    <dgm:cxn modelId="{DEFDDEE0-A0F1-48F3-A3AF-EA0CA96B582A}" type="presParOf" srcId="{AA863152-0EE4-4750-97EC-D2276B81869A}" destId="{E1DC0E27-FED8-4645-9849-E7DF61FDB73E}" srcOrd="1" destOrd="0" presId="urn:microsoft.com/office/officeart/2005/8/layout/orgChart1"/>
    <dgm:cxn modelId="{7E5AED9B-C11D-4BAC-9EED-C62D02CE128E}" type="presParOf" srcId="{E1DC0E27-FED8-4645-9849-E7DF61FDB73E}" destId="{AE32E23F-A7AB-4521-92E3-C0648918192B}" srcOrd="0" destOrd="0" presId="urn:microsoft.com/office/officeart/2005/8/layout/orgChart1"/>
    <dgm:cxn modelId="{5FC50A27-0FE0-4895-A372-645D6695BF77}" type="presParOf" srcId="{AE32E23F-A7AB-4521-92E3-C0648918192B}" destId="{BFDA8DB0-7D67-4764-92C5-43D426795CED}" srcOrd="0" destOrd="0" presId="urn:microsoft.com/office/officeart/2005/8/layout/orgChart1"/>
    <dgm:cxn modelId="{0B7524A3-AA2D-40D6-895B-847CF1369C34}" type="presParOf" srcId="{AE32E23F-A7AB-4521-92E3-C0648918192B}" destId="{7330C245-40DF-44BB-9420-1294BEFBC9B0}" srcOrd="1" destOrd="0" presId="urn:microsoft.com/office/officeart/2005/8/layout/orgChart1"/>
    <dgm:cxn modelId="{64DE95BF-0750-44A6-8DC6-F3FA7C06EF22}" type="presParOf" srcId="{E1DC0E27-FED8-4645-9849-E7DF61FDB73E}" destId="{8874C307-77AF-4059-BA5A-C1B71F564B2A}" srcOrd="1" destOrd="0" presId="urn:microsoft.com/office/officeart/2005/8/layout/orgChart1"/>
    <dgm:cxn modelId="{E23F51C2-D28B-4B49-B891-FAB20A5C6E8E}" type="presParOf" srcId="{E1DC0E27-FED8-4645-9849-E7DF61FDB73E}" destId="{074641E0-52D3-427B-9DEB-661CB42D13FB}" srcOrd="2" destOrd="0" presId="urn:microsoft.com/office/officeart/2005/8/layout/orgChart1"/>
    <dgm:cxn modelId="{E2C2591A-909C-425A-B186-414D7734D73A}" type="presParOf" srcId="{AA863152-0EE4-4750-97EC-D2276B81869A}" destId="{063FE335-51E4-4117-9639-DCD04073CB94}" srcOrd="2" destOrd="0" presId="urn:microsoft.com/office/officeart/2005/8/layout/orgChart1"/>
    <dgm:cxn modelId="{55175CD6-A2AD-42BF-B1A7-2BB1F86A319F}" type="presParOf" srcId="{AA863152-0EE4-4750-97EC-D2276B81869A}" destId="{7C6FB73B-E8DF-4B17-90AC-327D141CEE7A}" srcOrd="3" destOrd="0" presId="urn:microsoft.com/office/officeart/2005/8/layout/orgChart1"/>
    <dgm:cxn modelId="{CBD390AB-02EB-4A91-BC9D-B27658A40A70}" type="presParOf" srcId="{7C6FB73B-E8DF-4B17-90AC-327D141CEE7A}" destId="{94FFDAD5-95DC-4498-A7B1-39A993F1D9C8}" srcOrd="0" destOrd="0" presId="urn:microsoft.com/office/officeart/2005/8/layout/orgChart1"/>
    <dgm:cxn modelId="{92CAABF3-C9A6-411D-90DA-C9641777D868}" type="presParOf" srcId="{94FFDAD5-95DC-4498-A7B1-39A993F1D9C8}" destId="{E5D09F69-C297-496C-9AAB-2EB09515019C}" srcOrd="0" destOrd="0" presId="urn:microsoft.com/office/officeart/2005/8/layout/orgChart1"/>
    <dgm:cxn modelId="{3AB11E46-4383-4AB9-B5C8-F8F4914E286D}" type="presParOf" srcId="{94FFDAD5-95DC-4498-A7B1-39A993F1D9C8}" destId="{A813B992-89CF-4D8A-ACB4-3F518FDCFFC9}" srcOrd="1" destOrd="0" presId="urn:microsoft.com/office/officeart/2005/8/layout/orgChart1"/>
    <dgm:cxn modelId="{C818A885-48C1-406A-96B6-DD73FE6469B9}" type="presParOf" srcId="{7C6FB73B-E8DF-4B17-90AC-327D141CEE7A}" destId="{9BEDACCF-B894-4E26-B941-676A51003648}" srcOrd="1" destOrd="0" presId="urn:microsoft.com/office/officeart/2005/8/layout/orgChart1"/>
    <dgm:cxn modelId="{9E5283D1-F6DE-40D2-BAB6-5F1D207E319C}" type="presParOf" srcId="{7C6FB73B-E8DF-4B17-90AC-327D141CEE7A}" destId="{7F3D99AD-E51B-483C-B751-6BC19BE320DC}" srcOrd="2" destOrd="0" presId="urn:microsoft.com/office/officeart/2005/8/layout/orgChart1"/>
    <dgm:cxn modelId="{2008C0DB-934D-4AB7-949A-1E19EB5512C0}" type="presParOf" srcId="{AA863152-0EE4-4750-97EC-D2276B81869A}" destId="{79369CDA-5BA7-434F-B2E6-6504355648FE}" srcOrd="4" destOrd="0" presId="urn:microsoft.com/office/officeart/2005/8/layout/orgChart1"/>
    <dgm:cxn modelId="{742EA2FB-C64F-4AA0-AC1D-57479BC8097A}" type="presParOf" srcId="{AA863152-0EE4-4750-97EC-D2276B81869A}" destId="{32CBA9C5-06FF-4929-BB9C-759C549C9C23}" srcOrd="5" destOrd="0" presId="urn:microsoft.com/office/officeart/2005/8/layout/orgChart1"/>
    <dgm:cxn modelId="{B0C0429B-87FF-4CA8-8C48-23B310B49883}" type="presParOf" srcId="{32CBA9C5-06FF-4929-BB9C-759C549C9C23}" destId="{0F9BD38D-B59C-4CB8-805E-103796EAE9A3}" srcOrd="0" destOrd="0" presId="urn:microsoft.com/office/officeart/2005/8/layout/orgChart1"/>
    <dgm:cxn modelId="{A868928B-12E1-4269-9BED-6014DE119F26}" type="presParOf" srcId="{0F9BD38D-B59C-4CB8-805E-103796EAE9A3}" destId="{DD454C77-3BDB-41E1-96BD-C6B16F24967A}" srcOrd="0" destOrd="0" presId="urn:microsoft.com/office/officeart/2005/8/layout/orgChart1"/>
    <dgm:cxn modelId="{6219A7F6-6775-4973-B193-77F7A0AF3C01}" type="presParOf" srcId="{0F9BD38D-B59C-4CB8-805E-103796EAE9A3}" destId="{F98FFA0A-EDBA-4211-BEF2-94B8DB984D1A}" srcOrd="1" destOrd="0" presId="urn:microsoft.com/office/officeart/2005/8/layout/orgChart1"/>
    <dgm:cxn modelId="{5E0F3A62-3DB7-4FAC-A606-A22C50610915}" type="presParOf" srcId="{32CBA9C5-06FF-4929-BB9C-759C549C9C23}" destId="{48AA1D7C-E4AE-416E-86F8-C34D24E09E7A}" srcOrd="1" destOrd="0" presId="urn:microsoft.com/office/officeart/2005/8/layout/orgChart1"/>
    <dgm:cxn modelId="{B44FEA8A-AF7E-44BA-8413-C7EA16864079}" type="presParOf" srcId="{32CBA9C5-06FF-4929-BB9C-759C549C9C23}" destId="{2D96E3BD-D735-4E6F-9274-6146D351A215}" srcOrd="2" destOrd="0" presId="urn:microsoft.com/office/officeart/2005/8/layout/orgChart1"/>
    <dgm:cxn modelId="{732AE72A-AC6B-4892-93D8-1D32CDCDC919}" type="presParOf" srcId="{AA863152-0EE4-4750-97EC-D2276B81869A}" destId="{B9FAFCFA-54E1-4C51-9E56-9615A17C1DD1}" srcOrd="6" destOrd="0" presId="urn:microsoft.com/office/officeart/2005/8/layout/orgChart1"/>
    <dgm:cxn modelId="{CAC6D39C-AC56-4E38-A70B-8784BA911868}" type="presParOf" srcId="{AA863152-0EE4-4750-97EC-D2276B81869A}" destId="{CEFDF4D0-5B02-4403-8B7B-0C92E59F0D1F}" srcOrd="7" destOrd="0" presId="urn:microsoft.com/office/officeart/2005/8/layout/orgChart1"/>
    <dgm:cxn modelId="{D02ECD09-0C77-4DA7-A67E-74A290164DC4}" type="presParOf" srcId="{CEFDF4D0-5B02-4403-8B7B-0C92E59F0D1F}" destId="{101B27FF-4B95-4997-A347-AC2D49A18E21}" srcOrd="0" destOrd="0" presId="urn:microsoft.com/office/officeart/2005/8/layout/orgChart1"/>
    <dgm:cxn modelId="{B03EA9E7-1697-40C4-833C-9BBBEC471A62}" type="presParOf" srcId="{101B27FF-4B95-4997-A347-AC2D49A18E21}" destId="{A37A543E-71EF-4270-B865-CE00B437BF0C}" srcOrd="0" destOrd="0" presId="urn:microsoft.com/office/officeart/2005/8/layout/orgChart1"/>
    <dgm:cxn modelId="{C2651FE6-8E24-4B0A-A1AF-D48A514C885A}" type="presParOf" srcId="{101B27FF-4B95-4997-A347-AC2D49A18E21}" destId="{96D90D01-2536-43DF-8A22-BD2941300BD4}" srcOrd="1" destOrd="0" presId="urn:microsoft.com/office/officeart/2005/8/layout/orgChart1"/>
    <dgm:cxn modelId="{E0A2D466-1041-4A26-8147-6003F734F7EF}" type="presParOf" srcId="{CEFDF4D0-5B02-4403-8B7B-0C92E59F0D1F}" destId="{7E23A344-6D77-4F8A-8B7B-E435A662D11C}" srcOrd="1" destOrd="0" presId="urn:microsoft.com/office/officeart/2005/8/layout/orgChart1"/>
    <dgm:cxn modelId="{710F04A1-AF4A-41DF-8ACB-E742BC6BA29A}" type="presParOf" srcId="{CEFDF4D0-5B02-4403-8B7B-0C92E59F0D1F}" destId="{5B8FEFBD-32F6-4155-A2DB-E3AF22078B8E}" srcOrd="2" destOrd="0" presId="urn:microsoft.com/office/officeart/2005/8/layout/orgChart1"/>
    <dgm:cxn modelId="{27983CAC-73F3-4419-BE2E-0626CC659CA0}" type="presParOf" srcId="{95A19231-60C0-4B77-B1E3-356EB4721774}" destId="{F484305D-7568-4DB1-9BEA-D70546764C48}" srcOrd="2" destOrd="0" presId="urn:microsoft.com/office/officeart/2005/8/layout/orgChart1"/>
    <dgm:cxn modelId="{8B1F31B4-CC16-480D-99C6-3D700C4628B2}" type="presParOf" srcId="{3E40C965-6A46-4A15-BF69-3CA7DEA77001}" destId="{3A7BF540-DE1A-4999-8756-6B759C189BA6}" srcOrd="2" destOrd="0" presId="urn:microsoft.com/office/officeart/2005/8/layout/orgChart1"/>
    <dgm:cxn modelId="{5A9172B0-BBCE-4A14-A4B9-F0743A71C921}" type="presParOf" srcId="{3E40C965-6A46-4A15-BF69-3CA7DEA77001}" destId="{B243F636-F236-4C7C-9C05-45B0F4DA14E8}" srcOrd="3" destOrd="0" presId="urn:microsoft.com/office/officeart/2005/8/layout/orgChart1"/>
    <dgm:cxn modelId="{40EBFAB8-73A1-476E-A48B-7CDC32703D32}" type="presParOf" srcId="{B243F636-F236-4C7C-9C05-45B0F4DA14E8}" destId="{5A391720-35D7-4499-A049-3FB0F07D5A38}" srcOrd="0" destOrd="0" presId="urn:microsoft.com/office/officeart/2005/8/layout/orgChart1"/>
    <dgm:cxn modelId="{88946847-DCC3-4F9B-9D58-B98DE42241B2}" type="presParOf" srcId="{5A391720-35D7-4499-A049-3FB0F07D5A38}" destId="{A2E5B834-7DB2-49EF-AE42-BFF0B34CA074}" srcOrd="0" destOrd="0" presId="urn:microsoft.com/office/officeart/2005/8/layout/orgChart1"/>
    <dgm:cxn modelId="{FDB88BB1-834B-4E3A-AE04-3376D5D0BC74}" type="presParOf" srcId="{5A391720-35D7-4499-A049-3FB0F07D5A38}" destId="{BC95A357-B4C3-46E5-A53A-6449F65FC88A}" srcOrd="1" destOrd="0" presId="urn:microsoft.com/office/officeart/2005/8/layout/orgChart1"/>
    <dgm:cxn modelId="{56A021AC-1BCC-4223-88AD-DC0B0A7E5C30}" type="presParOf" srcId="{B243F636-F236-4C7C-9C05-45B0F4DA14E8}" destId="{93E2F6DB-67EC-40C6-989C-144263403B14}" srcOrd="1" destOrd="0" presId="urn:microsoft.com/office/officeart/2005/8/layout/orgChart1"/>
    <dgm:cxn modelId="{9A8BD91E-276E-44A2-80A6-5CC03AFBCA9D}" type="presParOf" srcId="{93E2F6DB-67EC-40C6-989C-144263403B14}" destId="{44332B03-EFBD-4B58-8C1C-B0CC022DE74E}" srcOrd="0" destOrd="0" presId="urn:microsoft.com/office/officeart/2005/8/layout/orgChart1"/>
    <dgm:cxn modelId="{CD9D4272-EB89-4DBF-9FA8-66A4AE518C6D}" type="presParOf" srcId="{93E2F6DB-67EC-40C6-989C-144263403B14}" destId="{55C2FC32-A300-4FEE-AE68-360F2E498E61}" srcOrd="1" destOrd="0" presId="urn:microsoft.com/office/officeart/2005/8/layout/orgChart1"/>
    <dgm:cxn modelId="{6A8B9BF9-0BC1-4227-AB44-AFA0C3B222DF}" type="presParOf" srcId="{55C2FC32-A300-4FEE-AE68-360F2E498E61}" destId="{C6F82C49-FE45-4250-AE23-E93A8FB11958}" srcOrd="0" destOrd="0" presId="urn:microsoft.com/office/officeart/2005/8/layout/orgChart1"/>
    <dgm:cxn modelId="{A1207591-126A-4DA8-A824-E19AFE561534}" type="presParOf" srcId="{C6F82C49-FE45-4250-AE23-E93A8FB11958}" destId="{05993EFB-BAF4-49F7-9B30-9D0064ADB84C}" srcOrd="0" destOrd="0" presId="urn:microsoft.com/office/officeart/2005/8/layout/orgChart1"/>
    <dgm:cxn modelId="{81A63F4B-4A9D-47AE-9533-FEAA91925E64}" type="presParOf" srcId="{C6F82C49-FE45-4250-AE23-E93A8FB11958}" destId="{55FA6A5F-81A9-42E6-8B66-83C705DEA86E}" srcOrd="1" destOrd="0" presId="urn:microsoft.com/office/officeart/2005/8/layout/orgChart1"/>
    <dgm:cxn modelId="{11444FC8-77E2-4507-9108-C0EA1ADE5609}" type="presParOf" srcId="{55C2FC32-A300-4FEE-AE68-360F2E498E61}" destId="{B281DD90-542E-4F8C-B4BD-E4B02AC2D33A}" srcOrd="1" destOrd="0" presId="urn:microsoft.com/office/officeart/2005/8/layout/orgChart1"/>
    <dgm:cxn modelId="{FB27D8D2-8BB7-44B2-AC78-0F16E51E3910}" type="presParOf" srcId="{55C2FC32-A300-4FEE-AE68-360F2E498E61}" destId="{87D4E066-F3A6-44B7-BA3B-047E2710FA38}" srcOrd="2" destOrd="0" presId="urn:microsoft.com/office/officeart/2005/8/layout/orgChart1"/>
    <dgm:cxn modelId="{6D067BD1-DCAC-4614-A301-FBBAC7B4F6C2}" type="presParOf" srcId="{93E2F6DB-67EC-40C6-989C-144263403B14}" destId="{8FA1A05A-A8D1-49D1-A528-FBD1BEEA970E}" srcOrd="2" destOrd="0" presId="urn:microsoft.com/office/officeart/2005/8/layout/orgChart1"/>
    <dgm:cxn modelId="{9504FD0E-83D3-4339-9D59-AD361B967831}" type="presParOf" srcId="{93E2F6DB-67EC-40C6-989C-144263403B14}" destId="{E4D925E0-15C8-435E-A543-4E08381EB220}" srcOrd="3" destOrd="0" presId="urn:microsoft.com/office/officeart/2005/8/layout/orgChart1"/>
    <dgm:cxn modelId="{9F810098-C605-4AEA-A85A-D18231EF7511}" type="presParOf" srcId="{E4D925E0-15C8-435E-A543-4E08381EB220}" destId="{924B30FA-5923-4269-B4DB-68DBBA290F27}" srcOrd="0" destOrd="0" presId="urn:microsoft.com/office/officeart/2005/8/layout/orgChart1"/>
    <dgm:cxn modelId="{33CA2983-4120-49A1-B1FD-91B1BC552981}" type="presParOf" srcId="{924B30FA-5923-4269-B4DB-68DBBA290F27}" destId="{92451B39-9443-4C78-8241-30DE8ABF62D9}" srcOrd="0" destOrd="0" presId="urn:microsoft.com/office/officeart/2005/8/layout/orgChart1"/>
    <dgm:cxn modelId="{9411C663-B029-4071-A2AC-968354CA55C7}" type="presParOf" srcId="{924B30FA-5923-4269-B4DB-68DBBA290F27}" destId="{1C7F2048-D29E-45C5-8C99-09BFD1BF4A8A}" srcOrd="1" destOrd="0" presId="urn:microsoft.com/office/officeart/2005/8/layout/orgChart1"/>
    <dgm:cxn modelId="{F48CD098-BA74-4A29-B8A0-9620A709D9B1}" type="presParOf" srcId="{E4D925E0-15C8-435E-A543-4E08381EB220}" destId="{3FEC5E3B-2B0A-4A50-A764-A4718A44FEB4}" srcOrd="1" destOrd="0" presId="urn:microsoft.com/office/officeart/2005/8/layout/orgChart1"/>
    <dgm:cxn modelId="{44C9C966-623E-4F89-87E6-6A4A6D985773}" type="presParOf" srcId="{E4D925E0-15C8-435E-A543-4E08381EB220}" destId="{F080DF19-15B5-4B62-A03C-A2EF8F733C0F}" srcOrd="2" destOrd="0" presId="urn:microsoft.com/office/officeart/2005/8/layout/orgChart1"/>
    <dgm:cxn modelId="{D5D19816-FB81-4521-AB97-B698A7F4334F}" type="presParOf" srcId="{93E2F6DB-67EC-40C6-989C-144263403B14}" destId="{4E73689A-F083-4869-B9AA-F22414718B3E}" srcOrd="4" destOrd="0" presId="urn:microsoft.com/office/officeart/2005/8/layout/orgChart1"/>
    <dgm:cxn modelId="{87113270-7BD5-4980-B43E-D81CEC17B0CF}" type="presParOf" srcId="{93E2F6DB-67EC-40C6-989C-144263403B14}" destId="{99C12490-8653-4C0B-82C3-22435CF13CE6}" srcOrd="5" destOrd="0" presId="urn:microsoft.com/office/officeart/2005/8/layout/orgChart1"/>
    <dgm:cxn modelId="{A72D5EBE-3730-4DF2-90F9-3B8AFB9922A6}" type="presParOf" srcId="{99C12490-8653-4C0B-82C3-22435CF13CE6}" destId="{0372EE3B-496C-44C7-8D85-49EE7906F210}" srcOrd="0" destOrd="0" presId="urn:microsoft.com/office/officeart/2005/8/layout/orgChart1"/>
    <dgm:cxn modelId="{0CD8A4C1-1C17-451D-A04A-7718B29C89ED}" type="presParOf" srcId="{0372EE3B-496C-44C7-8D85-49EE7906F210}" destId="{7A2A3B50-F36E-4C08-83C1-392CFD234CA1}" srcOrd="0" destOrd="0" presId="urn:microsoft.com/office/officeart/2005/8/layout/orgChart1"/>
    <dgm:cxn modelId="{4A2BB024-6312-47CB-AC0F-D135019C9362}" type="presParOf" srcId="{0372EE3B-496C-44C7-8D85-49EE7906F210}" destId="{70DC07B8-7398-4FA6-A851-EED0699C2EF3}" srcOrd="1" destOrd="0" presId="urn:microsoft.com/office/officeart/2005/8/layout/orgChart1"/>
    <dgm:cxn modelId="{C9611B06-6AFB-42A5-B3FD-C6EE6EC541B9}" type="presParOf" srcId="{99C12490-8653-4C0B-82C3-22435CF13CE6}" destId="{F24533D9-24BB-4C03-8D4F-585E26C93C85}" srcOrd="1" destOrd="0" presId="urn:microsoft.com/office/officeart/2005/8/layout/orgChart1"/>
    <dgm:cxn modelId="{349E901A-A221-4EDB-A90A-4B2757D386CC}" type="presParOf" srcId="{99C12490-8653-4C0B-82C3-22435CF13CE6}" destId="{C4894C18-CCC3-40AD-B4AD-273478764D5D}" srcOrd="2" destOrd="0" presId="urn:microsoft.com/office/officeart/2005/8/layout/orgChart1"/>
    <dgm:cxn modelId="{919DA094-4AEB-4937-B31C-5FFBCEBC9890}" type="presParOf" srcId="{93E2F6DB-67EC-40C6-989C-144263403B14}" destId="{D73F8FCA-23BA-4652-8CAC-3494CB9E3549}" srcOrd="6" destOrd="0" presId="urn:microsoft.com/office/officeart/2005/8/layout/orgChart1"/>
    <dgm:cxn modelId="{92E5F2C5-903B-4FB0-A48F-1806F0776B2D}" type="presParOf" srcId="{93E2F6DB-67EC-40C6-989C-144263403B14}" destId="{EDF09871-1317-4D39-AEC4-844255B08369}" srcOrd="7" destOrd="0" presId="urn:microsoft.com/office/officeart/2005/8/layout/orgChart1"/>
    <dgm:cxn modelId="{10770318-E28B-4903-BA8E-4EA7EC49EC50}" type="presParOf" srcId="{EDF09871-1317-4D39-AEC4-844255B08369}" destId="{B8A96CD8-C8CA-4C85-A351-7B6F7D7DB8F3}" srcOrd="0" destOrd="0" presId="urn:microsoft.com/office/officeart/2005/8/layout/orgChart1"/>
    <dgm:cxn modelId="{3CFFA2D9-C46C-4E89-A887-CDB3F41C97BF}" type="presParOf" srcId="{B8A96CD8-C8CA-4C85-A351-7B6F7D7DB8F3}" destId="{7432362B-5EF9-4BC0-8B67-0AC222AD165D}" srcOrd="0" destOrd="0" presId="urn:microsoft.com/office/officeart/2005/8/layout/orgChart1"/>
    <dgm:cxn modelId="{041FE7F2-BEC8-4912-A5DC-036E70B672CF}" type="presParOf" srcId="{B8A96CD8-C8CA-4C85-A351-7B6F7D7DB8F3}" destId="{C889CA34-6BB6-43D4-B826-FC15BFECF894}" srcOrd="1" destOrd="0" presId="urn:microsoft.com/office/officeart/2005/8/layout/orgChart1"/>
    <dgm:cxn modelId="{84F88143-3045-41B8-B7E5-FD2C9049217F}" type="presParOf" srcId="{EDF09871-1317-4D39-AEC4-844255B08369}" destId="{94BCBDA8-A739-4693-AA89-F3089B9440BC}" srcOrd="1" destOrd="0" presId="urn:microsoft.com/office/officeart/2005/8/layout/orgChart1"/>
    <dgm:cxn modelId="{866B995A-F35B-4F85-B2F7-936A90756574}" type="presParOf" srcId="{EDF09871-1317-4D39-AEC4-844255B08369}" destId="{1F8F8565-B674-48CF-AB26-B145F5718D25}" srcOrd="2" destOrd="0" presId="urn:microsoft.com/office/officeart/2005/8/layout/orgChart1"/>
    <dgm:cxn modelId="{550287A2-7835-455C-8167-07F50384A008}" type="presParOf" srcId="{B243F636-F236-4C7C-9C05-45B0F4DA14E8}" destId="{FDB5F06B-7517-4FE0-A097-D00D7EA85AE1}" srcOrd="2" destOrd="0" presId="urn:microsoft.com/office/officeart/2005/8/layout/orgChart1"/>
    <dgm:cxn modelId="{5A1BCC1A-65D6-41A5-8C1A-2ADA3A512D08}" type="presParOf" srcId="{3E40C965-6A46-4A15-BF69-3CA7DEA77001}" destId="{9655022B-73AC-48FA-B118-4C9FC415E85D}" srcOrd="4" destOrd="0" presId="urn:microsoft.com/office/officeart/2005/8/layout/orgChart1"/>
    <dgm:cxn modelId="{D0CFF2BD-242B-4D02-9632-F6061B67106F}" type="presParOf" srcId="{3E40C965-6A46-4A15-BF69-3CA7DEA77001}" destId="{10E511E5-F627-458D-B3F1-128B0D4F910B}" srcOrd="5" destOrd="0" presId="urn:microsoft.com/office/officeart/2005/8/layout/orgChart1"/>
    <dgm:cxn modelId="{BC4EF28A-6FE8-4356-816F-D205D7895256}" type="presParOf" srcId="{10E511E5-F627-458D-B3F1-128B0D4F910B}" destId="{73CDF22A-9164-41FE-8525-0A152EFD89FC}" srcOrd="0" destOrd="0" presId="urn:microsoft.com/office/officeart/2005/8/layout/orgChart1"/>
    <dgm:cxn modelId="{BFF5CEDE-DCB4-4111-9A2A-F674E4C10653}" type="presParOf" srcId="{73CDF22A-9164-41FE-8525-0A152EFD89FC}" destId="{015BB033-1E96-4024-9B45-45EBE5A405CB}" srcOrd="0" destOrd="0" presId="urn:microsoft.com/office/officeart/2005/8/layout/orgChart1"/>
    <dgm:cxn modelId="{8E0EF021-C0F7-4A2A-9E1D-068A9A20450A}" type="presParOf" srcId="{73CDF22A-9164-41FE-8525-0A152EFD89FC}" destId="{7850EC72-007E-44C1-885C-D294010F95E2}" srcOrd="1" destOrd="0" presId="urn:microsoft.com/office/officeart/2005/8/layout/orgChart1"/>
    <dgm:cxn modelId="{B18F8B76-68F1-42B6-8671-6E7B14CF8D30}" type="presParOf" srcId="{10E511E5-F627-458D-B3F1-128B0D4F910B}" destId="{540D69E5-E858-44D7-A320-4D843DE00AAF}" srcOrd="1" destOrd="0" presId="urn:microsoft.com/office/officeart/2005/8/layout/orgChart1"/>
    <dgm:cxn modelId="{850311D0-FF5A-471F-A8E7-10E3B392479F}" type="presParOf" srcId="{540D69E5-E858-44D7-A320-4D843DE00AAF}" destId="{1B8592EB-484F-437E-8A68-15CCE0A85511}" srcOrd="0" destOrd="0" presId="urn:microsoft.com/office/officeart/2005/8/layout/orgChart1"/>
    <dgm:cxn modelId="{EEB0A289-D60F-4085-BD8E-44B5EFAD8FB3}" type="presParOf" srcId="{540D69E5-E858-44D7-A320-4D843DE00AAF}" destId="{9BDC3A2E-F2B6-43A9-9F78-0107D87F7BF8}" srcOrd="1" destOrd="0" presId="urn:microsoft.com/office/officeart/2005/8/layout/orgChart1"/>
    <dgm:cxn modelId="{3B94B3B8-B1CD-4381-B662-4FA44509E050}" type="presParOf" srcId="{9BDC3A2E-F2B6-43A9-9F78-0107D87F7BF8}" destId="{253849A7-0C3E-4E60-8B96-DE661E2DB0E5}" srcOrd="0" destOrd="0" presId="urn:microsoft.com/office/officeart/2005/8/layout/orgChart1"/>
    <dgm:cxn modelId="{AE244B05-E837-4A54-9198-5FB3C4CFE1ED}" type="presParOf" srcId="{253849A7-0C3E-4E60-8B96-DE661E2DB0E5}" destId="{41CAFA69-C334-4D5D-B008-21F2E51919EB}" srcOrd="0" destOrd="0" presId="urn:microsoft.com/office/officeart/2005/8/layout/orgChart1"/>
    <dgm:cxn modelId="{B3E2BC34-77FC-4386-9C8C-F4686304C4BD}" type="presParOf" srcId="{253849A7-0C3E-4E60-8B96-DE661E2DB0E5}" destId="{0D3B8E22-4E5D-44CC-A8EB-6FD166DEF4B9}" srcOrd="1" destOrd="0" presId="urn:microsoft.com/office/officeart/2005/8/layout/orgChart1"/>
    <dgm:cxn modelId="{0AE758B7-1BF9-4AD0-81DB-B98E860DFD9B}" type="presParOf" srcId="{9BDC3A2E-F2B6-43A9-9F78-0107D87F7BF8}" destId="{BF77046A-79F7-4945-8A92-0CE8F238624B}" srcOrd="1" destOrd="0" presId="urn:microsoft.com/office/officeart/2005/8/layout/orgChart1"/>
    <dgm:cxn modelId="{8FDA7E86-BEF4-49FB-BDA7-EA2D13688E7B}" type="presParOf" srcId="{9BDC3A2E-F2B6-43A9-9F78-0107D87F7BF8}" destId="{DA8843F1-2C34-4477-9888-38D798C8913B}" srcOrd="2" destOrd="0" presId="urn:microsoft.com/office/officeart/2005/8/layout/orgChart1"/>
    <dgm:cxn modelId="{2D988131-B87B-4B22-9CD5-D235EF67C545}" type="presParOf" srcId="{540D69E5-E858-44D7-A320-4D843DE00AAF}" destId="{EFFE12A7-8E21-43D6-9D0F-DA815763673D}" srcOrd="2" destOrd="0" presId="urn:microsoft.com/office/officeart/2005/8/layout/orgChart1"/>
    <dgm:cxn modelId="{FAE6C580-9975-447B-A17E-585982969D61}" type="presParOf" srcId="{540D69E5-E858-44D7-A320-4D843DE00AAF}" destId="{7007991D-4A53-4AB4-BAF6-82872D1BA0EF}" srcOrd="3" destOrd="0" presId="urn:microsoft.com/office/officeart/2005/8/layout/orgChart1"/>
    <dgm:cxn modelId="{D1E10638-7B62-4D89-B87A-F2280E4479F0}" type="presParOf" srcId="{7007991D-4A53-4AB4-BAF6-82872D1BA0EF}" destId="{A8D02100-4ECA-4157-AEE0-668596787261}" srcOrd="0" destOrd="0" presId="urn:microsoft.com/office/officeart/2005/8/layout/orgChart1"/>
    <dgm:cxn modelId="{43AE5FFC-C33B-4245-979D-864329B0C99B}" type="presParOf" srcId="{A8D02100-4ECA-4157-AEE0-668596787261}" destId="{EBC85BB5-18C8-4C1D-8F54-03CA72F28736}" srcOrd="0" destOrd="0" presId="urn:microsoft.com/office/officeart/2005/8/layout/orgChart1"/>
    <dgm:cxn modelId="{E5DD9FE2-1786-465F-847D-C3C818D8101E}" type="presParOf" srcId="{A8D02100-4ECA-4157-AEE0-668596787261}" destId="{A1BA6D1C-9D30-437C-90D4-8B0273A12C44}" srcOrd="1" destOrd="0" presId="urn:microsoft.com/office/officeart/2005/8/layout/orgChart1"/>
    <dgm:cxn modelId="{25CC88C4-E163-40C2-AC59-9CE908AAC303}" type="presParOf" srcId="{7007991D-4A53-4AB4-BAF6-82872D1BA0EF}" destId="{2095D867-1EBD-4534-89EA-17B37F3B9F8A}" srcOrd="1" destOrd="0" presId="urn:microsoft.com/office/officeart/2005/8/layout/orgChart1"/>
    <dgm:cxn modelId="{78220B7E-BE9B-4E16-B259-2029E876B838}" type="presParOf" srcId="{7007991D-4A53-4AB4-BAF6-82872D1BA0EF}" destId="{5B2FB640-74A7-4057-8715-5BF0B66366AC}" srcOrd="2" destOrd="0" presId="urn:microsoft.com/office/officeart/2005/8/layout/orgChart1"/>
    <dgm:cxn modelId="{0C20092B-EC22-495A-BA85-564625D8D37C}" type="presParOf" srcId="{540D69E5-E858-44D7-A320-4D843DE00AAF}" destId="{3C03E82C-FF67-4413-97C6-E26234FC576E}" srcOrd="4" destOrd="0" presId="urn:microsoft.com/office/officeart/2005/8/layout/orgChart1"/>
    <dgm:cxn modelId="{5D833839-1DCD-4B5A-90F7-2BF39D0846C3}" type="presParOf" srcId="{540D69E5-E858-44D7-A320-4D843DE00AAF}" destId="{FF384C02-B0A5-42B7-B493-2CC798325612}" srcOrd="5" destOrd="0" presId="urn:microsoft.com/office/officeart/2005/8/layout/orgChart1"/>
    <dgm:cxn modelId="{E47D126B-BE8F-42E6-8A82-CA5CABBF6765}" type="presParOf" srcId="{FF384C02-B0A5-42B7-B493-2CC798325612}" destId="{9EEBA0EC-28D6-4FB4-A74B-C1BE247B6A25}" srcOrd="0" destOrd="0" presId="urn:microsoft.com/office/officeart/2005/8/layout/orgChart1"/>
    <dgm:cxn modelId="{DB827141-0DFE-47B0-83AA-D1ECA6A2C531}" type="presParOf" srcId="{9EEBA0EC-28D6-4FB4-A74B-C1BE247B6A25}" destId="{CB45DA3C-CCCF-4DB3-B6DC-9175A28340CC}" srcOrd="0" destOrd="0" presId="urn:microsoft.com/office/officeart/2005/8/layout/orgChart1"/>
    <dgm:cxn modelId="{D65799FA-32E3-44D0-B314-749EAE834FB7}" type="presParOf" srcId="{9EEBA0EC-28D6-4FB4-A74B-C1BE247B6A25}" destId="{204EB0AC-E744-4F24-A169-C2DF75C44217}" srcOrd="1" destOrd="0" presId="urn:microsoft.com/office/officeart/2005/8/layout/orgChart1"/>
    <dgm:cxn modelId="{86383286-8EAA-4835-A478-7ACE49494239}" type="presParOf" srcId="{FF384C02-B0A5-42B7-B493-2CC798325612}" destId="{EBD951AD-2CC7-49F9-B5AA-015FA43F49DF}" srcOrd="1" destOrd="0" presId="urn:microsoft.com/office/officeart/2005/8/layout/orgChart1"/>
    <dgm:cxn modelId="{F79D6332-8241-407C-9D10-2B7CC8BEDFE0}" type="presParOf" srcId="{FF384C02-B0A5-42B7-B493-2CC798325612}" destId="{7E2DB329-1515-4EFC-A2C5-CD3EFCBDF04F}" srcOrd="2" destOrd="0" presId="urn:microsoft.com/office/officeart/2005/8/layout/orgChart1"/>
    <dgm:cxn modelId="{BC59EE93-A1EB-4136-AE41-D317B746D48D}" type="presParOf" srcId="{540D69E5-E858-44D7-A320-4D843DE00AAF}" destId="{BC49163E-B624-4A46-A9BB-471D423C6CED}" srcOrd="6" destOrd="0" presId="urn:microsoft.com/office/officeart/2005/8/layout/orgChart1"/>
    <dgm:cxn modelId="{12AB43C9-2B85-43BD-88FD-67CC93473533}" type="presParOf" srcId="{540D69E5-E858-44D7-A320-4D843DE00AAF}" destId="{89820B78-A228-4EA4-BB27-6C2C2C9E11CB}" srcOrd="7" destOrd="0" presId="urn:microsoft.com/office/officeart/2005/8/layout/orgChart1"/>
    <dgm:cxn modelId="{99C73480-5CB6-4792-96A6-99EFD06A8F78}" type="presParOf" srcId="{89820B78-A228-4EA4-BB27-6C2C2C9E11CB}" destId="{3AACA370-BE0A-4980-A110-3FF70EEE7830}" srcOrd="0" destOrd="0" presId="urn:microsoft.com/office/officeart/2005/8/layout/orgChart1"/>
    <dgm:cxn modelId="{7DBEF740-4C6E-47D9-9180-7D89E0430182}" type="presParOf" srcId="{3AACA370-BE0A-4980-A110-3FF70EEE7830}" destId="{FAB88A29-B1D6-4006-A94C-1C2D4F5581DC}" srcOrd="0" destOrd="0" presId="urn:microsoft.com/office/officeart/2005/8/layout/orgChart1"/>
    <dgm:cxn modelId="{DADC1838-8488-4504-8D24-F0986B40BC3F}" type="presParOf" srcId="{3AACA370-BE0A-4980-A110-3FF70EEE7830}" destId="{F3034DD1-FDC3-4745-805C-9EB674A80032}" srcOrd="1" destOrd="0" presId="urn:microsoft.com/office/officeart/2005/8/layout/orgChart1"/>
    <dgm:cxn modelId="{EAA2D5F3-6019-48DC-A0A6-D607843E7555}" type="presParOf" srcId="{89820B78-A228-4EA4-BB27-6C2C2C9E11CB}" destId="{A57210A9-EA99-44BC-AEC1-05E9AEB120AB}" srcOrd="1" destOrd="0" presId="urn:microsoft.com/office/officeart/2005/8/layout/orgChart1"/>
    <dgm:cxn modelId="{8BFEA717-FB5D-4445-AE30-0268F3B0D649}" type="presParOf" srcId="{89820B78-A228-4EA4-BB27-6C2C2C9E11CB}" destId="{F6785BE9-4CB0-4F74-8384-ECD8FB8CAA24}" srcOrd="2" destOrd="0" presId="urn:microsoft.com/office/officeart/2005/8/layout/orgChart1"/>
    <dgm:cxn modelId="{F1736D5D-D89A-4E11-87ED-07626DA586D4}" type="presParOf" srcId="{10E511E5-F627-458D-B3F1-128B0D4F910B}" destId="{F190FC84-9364-4EF5-976B-F2FF7CA1542F}" srcOrd="2" destOrd="0" presId="urn:microsoft.com/office/officeart/2005/8/layout/orgChart1"/>
    <dgm:cxn modelId="{9A52C7A1-BA7B-4348-BBF6-B0D740E5ED84}" type="presParOf" srcId="{3E40C965-6A46-4A15-BF69-3CA7DEA77001}" destId="{5107984E-C4C4-4701-8308-E17343F711C7}" srcOrd="6" destOrd="0" presId="urn:microsoft.com/office/officeart/2005/8/layout/orgChart1"/>
    <dgm:cxn modelId="{CB30C0DE-4A75-4A12-9ACA-9ABCCC1DC1CB}" type="presParOf" srcId="{3E40C965-6A46-4A15-BF69-3CA7DEA77001}" destId="{EA7AC460-719A-4FC9-B7A1-29D09090D9ED}" srcOrd="7" destOrd="0" presId="urn:microsoft.com/office/officeart/2005/8/layout/orgChart1"/>
    <dgm:cxn modelId="{F7F27525-3F15-4B15-9558-2FC8E49766BB}" type="presParOf" srcId="{EA7AC460-719A-4FC9-B7A1-29D09090D9ED}" destId="{7BC0AC61-1DA1-48EA-AE84-EAC9A7B6E1AA}" srcOrd="0" destOrd="0" presId="urn:microsoft.com/office/officeart/2005/8/layout/orgChart1"/>
    <dgm:cxn modelId="{D2D7271F-6305-4A98-8BAF-472CEA94BBAF}" type="presParOf" srcId="{7BC0AC61-1DA1-48EA-AE84-EAC9A7B6E1AA}" destId="{45F4980A-151C-4118-90B2-67E2E72A95D9}" srcOrd="0" destOrd="0" presId="urn:microsoft.com/office/officeart/2005/8/layout/orgChart1"/>
    <dgm:cxn modelId="{506038B1-6C50-4304-8028-D54C3CB71867}" type="presParOf" srcId="{7BC0AC61-1DA1-48EA-AE84-EAC9A7B6E1AA}" destId="{C9952C43-FEA5-428C-BEEE-CA61DDF3E534}" srcOrd="1" destOrd="0" presId="urn:microsoft.com/office/officeart/2005/8/layout/orgChart1"/>
    <dgm:cxn modelId="{58C1909E-A0B0-428C-8F66-3E82F826E78F}" type="presParOf" srcId="{EA7AC460-719A-4FC9-B7A1-29D09090D9ED}" destId="{AD028033-7E99-442F-8B45-1018BB5A023A}" srcOrd="1" destOrd="0" presId="urn:microsoft.com/office/officeart/2005/8/layout/orgChart1"/>
    <dgm:cxn modelId="{F345DF5F-0E23-4102-AA04-1D1CE807FC64}" type="presParOf" srcId="{AD028033-7E99-442F-8B45-1018BB5A023A}" destId="{8823D9D8-EFF0-4952-8F6D-AD3F3F61B22F}" srcOrd="0" destOrd="0" presId="urn:microsoft.com/office/officeart/2005/8/layout/orgChart1"/>
    <dgm:cxn modelId="{794BAE11-D41E-45DA-879D-3C27FCE77280}" type="presParOf" srcId="{AD028033-7E99-442F-8B45-1018BB5A023A}" destId="{467AFB3F-E158-463E-9FEF-74186DA9BB6D}" srcOrd="1" destOrd="0" presId="urn:microsoft.com/office/officeart/2005/8/layout/orgChart1"/>
    <dgm:cxn modelId="{501603F2-0349-4138-8A73-0047107204C9}" type="presParOf" srcId="{467AFB3F-E158-463E-9FEF-74186DA9BB6D}" destId="{964EE3BD-77C5-4803-830F-61A7BCE3E687}" srcOrd="0" destOrd="0" presId="urn:microsoft.com/office/officeart/2005/8/layout/orgChart1"/>
    <dgm:cxn modelId="{3D7B9B3F-8BC2-4A9C-BB15-A8E1C0F5904C}" type="presParOf" srcId="{964EE3BD-77C5-4803-830F-61A7BCE3E687}" destId="{C2BE292F-4E29-48F5-B879-29C59C48587E}" srcOrd="0" destOrd="0" presId="urn:microsoft.com/office/officeart/2005/8/layout/orgChart1"/>
    <dgm:cxn modelId="{ED042700-DAB0-4430-8615-E279A3E04FDC}" type="presParOf" srcId="{964EE3BD-77C5-4803-830F-61A7BCE3E687}" destId="{E80006CC-3F98-4A5C-9EFC-5532050F5400}" srcOrd="1" destOrd="0" presId="urn:microsoft.com/office/officeart/2005/8/layout/orgChart1"/>
    <dgm:cxn modelId="{7A9EE4A7-9835-4B46-A0FF-A17030315AD6}" type="presParOf" srcId="{467AFB3F-E158-463E-9FEF-74186DA9BB6D}" destId="{0824B474-E208-4A17-9A4F-83CC67F5E1CD}" srcOrd="1" destOrd="0" presId="urn:microsoft.com/office/officeart/2005/8/layout/orgChart1"/>
    <dgm:cxn modelId="{53143AE0-368A-4AB6-A9E7-57BE5A5E20C9}" type="presParOf" srcId="{467AFB3F-E158-463E-9FEF-74186DA9BB6D}" destId="{2DC00ACF-5474-4916-BCA9-8692C11797AA}" srcOrd="2" destOrd="0" presId="urn:microsoft.com/office/officeart/2005/8/layout/orgChart1"/>
    <dgm:cxn modelId="{65671652-1070-4478-BE52-D839630C34B0}" type="presParOf" srcId="{AD028033-7E99-442F-8B45-1018BB5A023A}" destId="{6D3982F2-103E-4F0B-B37D-EF4E6CFABCF2}" srcOrd="2" destOrd="0" presId="urn:microsoft.com/office/officeart/2005/8/layout/orgChart1"/>
    <dgm:cxn modelId="{54CD966B-CF3F-4708-8CF7-021A5193EFE7}" type="presParOf" srcId="{AD028033-7E99-442F-8B45-1018BB5A023A}" destId="{351232C3-F073-4DC7-8565-D374B40721A5}" srcOrd="3" destOrd="0" presId="urn:microsoft.com/office/officeart/2005/8/layout/orgChart1"/>
    <dgm:cxn modelId="{9D860B0E-8E8E-4C6A-9DED-9E89C13980B4}" type="presParOf" srcId="{351232C3-F073-4DC7-8565-D374B40721A5}" destId="{60108E70-155B-4321-B1F3-90DC317F99E9}" srcOrd="0" destOrd="0" presId="urn:microsoft.com/office/officeart/2005/8/layout/orgChart1"/>
    <dgm:cxn modelId="{03CC2F10-D758-4200-8173-09D9EEBE4E53}" type="presParOf" srcId="{60108E70-155B-4321-B1F3-90DC317F99E9}" destId="{D706D833-4E63-4C38-849D-B4CF0916357C}" srcOrd="0" destOrd="0" presId="urn:microsoft.com/office/officeart/2005/8/layout/orgChart1"/>
    <dgm:cxn modelId="{BF2452ED-91B2-452F-B337-87CE3FA61B8A}" type="presParOf" srcId="{60108E70-155B-4321-B1F3-90DC317F99E9}" destId="{20283C17-C386-4EED-B6B5-6C94AC567CCC}" srcOrd="1" destOrd="0" presId="urn:microsoft.com/office/officeart/2005/8/layout/orgChart1"/>
    <dgm:cxn modelId="{0D53DBEA-7BB0-465D-A9D7-EA16EF97DE66}" type="presParOf" srcId="{351232C3-F073-4DC7-8565-D374B40721A5}" destId="{310792CA-1946-42A9-9EC4-6EED4A7A2E6D}" srcOrd="1" destOrd="0" presId="urn:microsoft.com/office/officeart/2005/8/layout/orgChart1"/>
    <dgm:cxn modelId="{169F46BA-80E3-45BA-B372-299566288AB2}" type="presParOf" srcId="{351232C3-F073-4DC7-8565-D374B40721A5}" destId="{AB174998-12E7-469D-B20D-62BD0C5FA0D6}" srcOrd="2" destOrd="0" presId="urn:microsoft.com/office/officeart/2005/8/layout/orgChart1"/>
    <dgm:cxn modelId="{4837F452-4C71-416A-8752-076E96B72104}" type="presParOf" srcId="{AD028033-7E99-442F-8B45-1018BB5A023A}" destId="{528FE90F-167E-4E06-BDDD-C694345D001E}" srcOrd="4" destOrd="0" presId="urn:microsoft.com/office/officeart/2005/8/layout/orgChart1"/>
    <dgm:cxn modelId="{EAC0FC24-2222-4F1C-B626-0711F9FFD7F3}" type="presParOf" srcId="{AD028033-7E99-442F-8B45-1018BB5A023A}" destId="{516D08C2-EC8F-4908-A84E-F82D76AB0B37}" srcOrd="5" destOrd="0" presId="urn:microsoft.com/office/officeart/2005/8/layout/orgChart1"/>
    <dgm:cxn modelId="{A485316E-F3A9-4533-A272-6EC8DED461BB}" type="presParOf" srcId="{516D08C2-EC8F-4908-A84E-F82D76AB0B37}" destId="{F9EAE670-1A1F-4CD5-A995-FAD42D6C52F2}" srcOrd="0" destOrd="0" presId="urn:microsoft.com/office/officeart/2005/8/layout/orgChart1"/>
    <dgm:cxn modelId="{C3433B3E-EE7F-4E8F-9B49-1F3934D1A8B7}" type="presParOf" srcId="{F9EAE670-1A1F-4CD5-A995-FAD42D6C52F2}" destId="{001A61CA-F953-4089-8FC3-B39091EF9BD3}" srcOrd="0" destOrd="0" presId="urn:microsoft.com/office/officeart/2005/8/layout/orgChart1"/>
    <dgm:cxn modelId="{375057FB-9B7C-40E6-945E-DB0D60CBD269}" type="presParOf" srcId="{F9EAE670-1A1F-4CD5-A995-FAD42D6C52F2}" destId="{09B2FD39-8022-4525-BBC6-2EF3028EC49B}" srcOrd="1" destOrd="0" presId="urn:microsoft.com/office/officeart/2005/8/layout/orgChart1"/>
    <dgm:cxn modelId="{A463E5A9-7098-4A28-91B3-C8D867C3BDFC}" type="presParOf" srcId="{516D08C2-EC8F-4908-A84E-F82D76AB0B37}" destId="{C3556107-EC69-49FF-8CC9-2CED7F2FEB8B}" srcOrd="1" destOrd="0" presId="urn:microsoft.com/office/officeart/2005/8/layout/orgChart1"/>
    <dgm:cxn modelId="{62A0EC15-443E-413E-96BE-A25FFA9A2B3B}" type="presParOf" srcId="{516D08C2-EC8F-4908-A84E-F82D76AB0B37}" destId="{3DA6DF25-B83C-47E0-B325-247190C40DBD}" srcOrd="2" destOrd="0" presId="urn:microsoft.com/office/officeart/2005/8/layout/orgChart1"/>
    <dgm:cxn modelId="{826645F7-E6A9-40F0-86B2-02D14B51CD88}" type="presParOf" srcId="{AD028033-7E99-442F-8B45-1018BB5A023A}" destId="{AF4B5A66-39F5-4E42-8F20-AC2D931420A4}" srcOrd="6" destOrd="0" presId="urn:microsoft.com/office/officeart/2005/8/layout/orgChart1"/>
    <dgm:cxn modelId="{D9D15280-51E4-41C5-B29D-473A4DB1436B}" type="presParOf" srcId="{AD028033-7E99-442F-8B45-1018BB5A023A}" destId="{6AB22C93-4613-4B00-ABE8-C6387937018B}" srcOrd="7" destOrd="0" presId="urn:microsoft.com/office/officeart/2005/8/layout/orgChart1"/>
    <dgm:cxn modelId="{82BD81AF-F976-462D-BA04-B0EF4CD587B6}" type="presParOf" srcId="{6AB22C93-4613-4B00-ABE8-C6387937018B}" destId="{082E537E-A186-4288-B753-6CC3B7BBAFB2}" srcOrd="0" destOrd="0" presId="urn:microsoft.com/office/officeart/2005/8/layout/orgChart1"/>
    <dgm:cxn modelId="{A7B3E979-E5B8-4843-8856-168C0BF0F3E0}" type="presParOf" srcId="{082E537E-A186-4288-B753-6CC3B7BBAFB2}" destId="{44282AB9-80A1-4D17-AD73-BBFF0B443D33}" srcOrd="0" destOrd="0" presId="urn:microsoft.com/office/officeart/2005/8/layout/orgChart1"/>
    <dgm:cxn modelId="{8673C590-1F3E-4154-8056-F05060BF7BE9}" type="presParOf" srcId="{082E537E-A186-4288-B753-6CC3B7BBAFB2}" destId="{3DA74C85-E597-42D5-8E0E-0F9F0BD0863C}" srcOrd="1" destOrd="0" presId="urn:microsoft.com/office/officeart/2005/8/layout/orgChart1"/>
    <dgm:cxn modelId="{2DA7F430-CD50-44A9-B03A-5B69A5588285}" type="presParOf" srcId="{6AB22C93-4613-4B00-ABE8-C6387937018B}" destId="{DE39AA22-AEC2-409C-99BE-A4C0FA0211F9}" srcOrd="1" destOrd="0" presId="urn:microsoft.com/office/officeart/2005/8/layout/orgChart1"/>
    <dgm:cxn modelId="{E385D4ED-1FB4-4CF3-B0A0-AB0EBC3681EF}" type="presParOf" srcId="{6AB22C93-4613-4B00-ABE8-C6387937018B}" destId="{687EB705-D88E-4B63-AD8C-1A170F3E6F8C}" srcOrd="2" destOrd="0" presId="urn:microsoft.com/office/officeart/2005/8/layout/orgChart1"/>
    <dgm:cxn modelId="{43F40A91-9819-40E6-AF0A-6AE7E9A7E6CE}" type="presParOf" srcId="{EA7AC460-719A-4FC9-B7A1-29D09090D9ED}" destId="{69AEF919-47C9-4A62-BB69-FC05BE565D87}" srcOrd="2" destOrd="0" presId="urn:microsoft.com/office/officeart/2005/8/layout/orgChart1"/>
    <dgm:cxn modelId="{732E9EC6-7513-41CD-9985-7D5730045556}" type="presParOf" srcId="{3E40C965-6A46-4A15-BF69-3CA7DEA77001}" destId="{B91C5C20-11AD-48CD-A87D-199E80E12B16}" srcOrd="8" destOrd="0" presId="urn:microsoft.com/office/officeart/2005/8/layout/orgChart1"/>
    <dgm:cxn modelId="{D015848A-BFD4-44EF-A5A1-BB11F128EC10}" type="presParOf" srcId="{3E40C965-6A46-4A15-BF69-3CA7DEA77001}" destId="{F6096768-A9AD-427C-AA65-9930689FC829}" srcOrd="9" destOrd="0" presId="urn:microsoft.com/office/officeart/2005/8/layout/orgChart1"/>
    <dgm:cxn modelId="{30164363-EF22-4F89-AD59-51BE81732F83}" type="presParOf" srcId="{F6096768-A9AD-427C-AA65-9930689FC829}" destId="{939910C5-FC03-4FE3-B187-BB9DA0FFDF64}" srcOrd="0" destOrd="0" presId="urn:microsoft.com/office/officeart/2005/8/layout/orgChart1"/>
    <dgm:cxn modelId="{5EE1201A-C2E1-44F9-8F91-7A13EFFC57E1}" type="presParOf" srcId="{939910C5-FC03-4FE3-B187-BB9DA0FFDF64}" destId="{037B2E9F-7C88-4A85-8AB7-CD45A1F3B32A}" srcOrd="0" destOrd="0" presId="urn:microsoft.com/office/officeart/2005/8/layout/orgChart1"/>
    <dgm:cxn modelId="{B0044C48-0EA5-4352-88BB-AC2E1E0B5E66}" type="presParOf" srcId="{939910C5-FC03-4FE3-B187-BB9DA0FFDF64}" destId="{C736A296-CFAC-4262-B9AA-B6010074217A}" srcOrd="1" destOrd="0" presId="urn:microsoft.com/office/officeart/2005/8/layout/orgChart1"/>
    <dgm:cxn modelId="{7563BA17-963C-4498-B0FF-8279FA182583}" type="presParOf" srcId="{F6096768-A9AD-427C-AA65-9930689FC829}" destId="{EEE4A2D4-F7EA-4F2C-BD15-3729CB79F142}" srcOrd="1" destOrd="0" presId="urn:microsoft.com/office/officeart/2005/8/layout/orgChart1"/>
    <dgm:cxn modelId="{66A00746-0928-4FDF-A863-23155D538474}" type="presParOf" srcId="{EEE4A2D4-F7EA-4F2C-BD15-3729CB79F142}" destId="{3CB90D3D-436E-43EF-A43E-8F9862398DF9}" srcOrd="0" destOrd="0" presId="urn:microsoft.com/office/officeart/2005/8/layout/orgChart1"/>
    <dgm:cxn modelId="{F4E9598D-9803-4DEB-B681-58500E2F2C53}" type="presParOf" srcId="{EEE4A2D4-F7EA-4F2C-BD15-3729CB79F142}" destId="{CE46965A-DB17-4D58-B4D5-F18E829F6354}" srcOrd="1" destOrd="0" presId="urn:microsoft.com/office/officeart/2005/8/layout/orgChart1"/>
    <dgm:cxn modelId="{AA93F53A-505C-454C-82B4-CAAF4254B967}" type="presParOf" srcId="{CE46965A-DB17-4D58-B4D5-F18E829F6354}" destId="{C407076E-11CE-4941-8E71-0F1CC4EAC893}" srcOrd="0" destOrd="0" presId="urn:microsoft.com/office/officeart/2005/8/layout/orgChart1"/>
    <dgm:cxn modelId="{63FB065B-74BA-4C97-8E95-33033646D1FD}" type="presParOf" srcId="{C407076E-11CE-4941-8E71-0F1CC4EAC893}" destId="{219508A5-A981-4755-BBFB-C79FA4D8E7B3}" srcOrd="0" destOrd="0" presId="urn:microsoft.com/office/officeart/2005/8/layout/orgChart1"/>
    <dgm:cxn modelId="{8CA4C280-D4FC-46C8-A663-3AE7A1C94F65}" type="presParOf" srcId="{C407076E-11CE-4941-8E71-0F1CC4EAC893}" destId="{D999375F-4E80-488C-AB12-133A1217BE58}" srcOrd="1" destOrd="0" presId="urn:microsoft.com/office/officeart/2005/8/layout/orgChart1"/>
    <dgm:cxn modelId="{137721E1-C7F9-46CA-9E6D-F9C1A1D0E122}" type="presParOf" srcId="{CE46965A-DB17-4D58-B4D5-F18E829F6354}" destId="{0C66DCB4-C7D5-49D2-BA15-3A2D89A5D997}" srcOrd="1" destOrd="0" presId="urn:microsoft.com/office/officeart/2005/8/layout/orgChart1"/>
    <dgm:cxn modelId="{2A279092-49CE-4D52-A9FC-33DEDC57D958}" type="presParOf" srcId="{CE46965A-DB17-4D58-B4D5-F18E829F6354}" destId="{BDB8A661-844E-4556-B49C-21E1C13CAEDC}" srcOrd="2" destOrd="0" presId="urn:microsoft.com/office/officeart/2005/8/layout/orgChart1"/>
    <dgm:cxn modelId="{3A01AC54-5096-4499-8A69-A1D558F53A6C}" type="presParOf" srcId="{EEE4A2D4-F7EA-4F2C-BD15-3729CB79F142}" destId="{40031C4D-9B0F-4FCD-80DF-BE2E22221BC3}" srcOrd="2" destOrd="0" presId="urn:microsoft.com/office/officeart/2005/8/layout/orgChart1"/>
    <dgm:cxn modelId="{24278664-E672-447D-97A0-4E015EA75F33}" type="presParOf" srcId="{EEE4A2D4-F7EA-4F2C-BD15-3729CB79F142}" destId="{60E00452-7E45-463E-90F5-875BDCE92D43}" srcOrd="3" destOrd="0" presId="urn:microsoft.com/office/officeart/2005/8/layout/orgChart1"/>
    <dgm:cxn modelId="{ED0229EC-F404-4FEE-880E-F6017453AA1E}" type="presParOf" srcId="{60E00452-7E45-463E-90F5-875BDCE92D43}" destId="{AE76C73E-1F01-4F3A-BB8A-1528B073E872}" srcOrd="0" destOrd="0" presId="urn:microsoft.com/office/officeart/2005/8/layout/orgChart1"/>
    <dgm:cxn modelId="{E2B62533-C7CB-49ED-BCB2-5368E563E8A3}" type="presParOf" srcId="{AE76C73E-1F01-4F3A-BB8A-1528B073E872}" destId="{B4DF5168-EE00-4E69-A8CC-35FC039DCC35}" srcOrd="0" destOrd="0" presId="urn:microsoft.com/office/officeart/2005/8/layout/orgChart1"/>
    <dgm:cxn modelId="{F242DD3F-53AC-477E-A16C-F5550050EA2E}" type="presParOf" srcId="{AE76C73E-1F01-4F3A-BB8A-1528B073E872}" destId="{6B94D922-14E5-4938-840E-2F940BD788F2}" srcOrd="1" destOrd="0" presId="urn:microsoft.com/office/officeart/2005/8/layout/orgChart1"/>
    <dgm:cxn modelId="{3B473D85-C92A-4F66-9D1F-F6E18377BAE6}" type="presParOf" srcId="{60E00452-7E45-463E-90F5-875BDCE92D43}" destId="{6E5CBBA7-212B-417A-8DC9-60981BA6E47B}" srcOrd="1" destOrd="0" presId="urn:microsoft.com/office/officeart/2005/8/layout/orgChart1"/>
    <dgm:cxn modelId="{CB366CF6-81F3-45E1-A69B-FD1C0A7BBE0B}" type="presParOf" srcId="{60E00452-7E45-463E-90F5-875BDCE92D43}" destId="{3A651085-A712-447C-918D-5ADFF52C629B}" srcOrd="2" destOrd="0" presId="urn:microsoft.com/office/officeart/2005/8/layout/orgChart1"/>
    <dgm:cxn modelId="{3DA581DE-7149-4958-AFDB-F6DF2EA12B1D}" type="presParOf" srcId="{EEE4A2D4-F7EA-4F2C-BD15-3729CB79F142}" destId="{EAD66FBD-D5BA-4C89-AF0B-CBC82BE4A5A5}" srcOrd="4" destOrd="0" presId="urn:microsoft.com/office/officeart/2005/8/layout/orgChart1"/>
    <dgm:cxn modelId="{0CE6D411-5FE9-4C55-9C5E-5294DF27F25B}" type="presParOf" srcId="{EEE4A2D4-F7EA-4F2C-BD15-3729CB79F142}" destId="{4C9A6D3B-BE3A-4323-BAAB-D00135F201F8}" srcOrd="5" destOrd="0" presId="urn:microsoft.com/office/officeart/2005/8/layout/orgChart1"/>
    <dgm:cxn modelId="{F2330CEB-7641-4382-B45D-DDBE954FEF22}" type="presParOf" srcId="{4C9A6D3B-BE3A-4323-BAAB-D00135F201F8}" destId="{F2BF6B67-4F5A-4FFA-8841-5D0E9C37D527}" srcOrd="0" destOrd="0" presId="urn:microsoft.com/office/officeart/2005/8/layout/orgChart1"/>
    <dgm:cxn modelId="{11D70425-8375-4487-B71F-C58C159A1EDB}" type="presParOf" srcId="{F2BF6B67-4F5A-4FFA-8841-5D0E9C37D527}" destId="{7E5E179B-746D-4404-B9E8-E94E35FA6A44}" srcOrd="0" destOrd="0" presId="urn:microsoft.com/office/officeart/2005/8/layout/orgChart1"/>
    <dgm:cxn modelId="{C3ED3D5F-AE62-42AC-850B-8BC70DDDC303}" type="presParOf" srcId="{F2BF6B67-4F5A-4FFA-8841-5D0E9C37D527}" destId="{2B34BF60-1FA3-4525-BAAE-B90531BD521B}" srcOrd="1" destOrd="0" presId="urn:microsoft.com/office/officeart/2005/8/layout/orgChart1"/>
    <dgm:cxn modelId="{D5FE5ED3-5D24-4276-825E-4085F3CAD829}" type="presParOf" srcId="{4C9A6D3B-BE3A-4323-BAAB-D00135F201F8}" destId="{768C03DC-B050-49D8-B8D4-1DDDB4FF8ABB}" srcOrd="1" destOrd="0" presId="urn:microsoft.com/office/officeart/2005/8/layout/orgChart1"/>
    <dgm:cxn modelId="{F46571C3-9AD9-47E0-B0AE-2B3B86C37ABA}" type="presParOf" srcId="{4C9A6D3B-BE3A-4323-BAAB-D00135F201F8}" destId="{073460EC-222B-4085-8FD7-2EB64AD79B7E}" srcOrd="2" destOrd="0" presId="urn:microsoft.com/office/officeart/2005/8/layout/orgChart1"/>
    <dgm:cxn modelId="{2E0C91C2-BA82-4389-A478-A072E68D15EB}" type="presParOf" srcId="{EEE4A2D4-F7EA-4F2C-BD15-3729CB79F142}" destId="{F8A3CD94-4F23-428D-A051-9F4965F07753}" srcOrd="6" destOrd="0" presId="urn:microsoft.com/office/officeart/2005/8/layout/orgChart1"/>
    <dgm:cxn modelId="{BE7C2DDB-D6F9-4C38-A1F4-675A1970E5D7}" type="presParOf" srcId="{EEE4A2D4-F7EA-4F2C-BD15-3729CB79F142}" destId="{086EEE27-57B5-401C-BE59-4E8BC4D4C687}" srcOrd="7" destOrd="0" presId="urn:microsoft.com/office/officeart/2005/8/layout/orgChart1"/>
    <dgm:cxn modelId="{17FD0605-7C8B-44EF-95DE-AA0F35A80131}" type="presParOf" srcId="{086EEE27-57B5-401C-BE59-4E8BC4D4C687}" destId="{B3528BC5-F755-4C40-B0F5-6989F1B6428C}" srcOrd="0" destOrd="0" presId="urn:microsoft.com/office/officeart/2005/8/layout/orgChart1"/>
    <dgm:cxn modelId="{5E0A697E-1571-4BDF-848E-F6A095DBCCE5}" type="presParOf" srcId="{B3528BC5-F755-4C40-B0F5-6989F1B6428C}" destId="{DBAA28AE-575E-43A3-9988-8C520D780973}" srcOrd="0" destOrd="0" presId="urn:microsoft.com/office/officeart/2005/8/layout/orgChart1"/>
    <dgm:cxn modelId="{2800419F-99EB-4292-A9E2-C131FCCF9BB0}" type="presParOf" srcId="{B3528BC5-F755-4C40-B0F5-6989F1B6428C}" destId="{22720FED-E30D-443C-B062-1787687B30F3}" srcOrd="1" destOrd="0" presId="urn:microsoft.com/office/officeart/2005/8/layout/orgChart1"/>
    <dgm:cxn modelId="{D87BA51B-00A1-42A3-9C90-829902BB3DB4}" type="presParOf" srcId="{086EEE27-57B5-401C-BE59-4E8BC4D4C687}" destId="{CCB7E3F1-EA5B-42D7-B93D-0CFAA894172E}" srcOrd="1" destOrd="0" presId="urn:microsoft.com/office/officeart/2005/8/layout/orgChart1"/>
    <dgm:cxn modelId="{4103F255-89EF-4E38-A059-45F1201357C8}" type="presParOf" srcId="{086EEE27-57B5-401C-BE59-4E8BC4D4C687}" destId="{9C7D9DF4-094B-4639-A46D-F62D3986E534}" srcOrd="2" destOrd="0" presId="urn:microsoft.com/office/officeart/2005/8/layout/orgChart1"/>
    <dgm:cxn modelId="{A461DFCB-20AE-4FCE-AA02-C20E4D4BDF85}" type="presParOf" srcId="{F6096768-A9AD-427C-AA65-9930689FC829}" destId="{BFE920DC-1DD9-4BA0-BCD6-2F48BD2387BB}" srcOrd="2" destOrd="0" presId="urn:microsoft.com/office/officeart/2005/8/layout/orgChart1"/>
    <dgm:cxn modelId="{33BF73B0-3635-4F01-983E-5EFFF169D8AE}" type="presParOf" srcId="{A8E13352-E217-4FC8-8666-DC1DDB8ED5A2}" destId="{5B5683E3-B42B-4AE7-807B-D659C5FC3491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D15142-CA8B-402D-9F42-FCDB52CD3F48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9C83CE59-EF16-42C4-AAF6-BCD7EBF06FE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State level workshop  (4)</a:t>
          </a:r>
        </a:p>
        <a:p>
          <a:r>
            <a:rPr lang="en-US" sz="1400" dirty="0" smtClean="0"/>
            <a:t>Non Intensive 292 blocks of 51 District</a:t>
          </a:r>
        </a:p>
        <a:p>
          <a:r>
            <a:rPr lang="en-US" sz="1400" dirty="0" smtClean="0"/>
            <a:t>1-CMHOs (22),2.- DCMs(42), </a:t>
          </a:r>
        </a:p>
        <a:p>
          <a:r>
            <a:rPr lang="en-US" sz="1400" dirty="0" smtClean="0"/>
            <a:t> 3 - MGCA &amp; Div CM</a:t>
          </a:r>
          <a:r>
            <a:rPr lang="en-US" sz="1200" dirty="0" smtClean="0"/>
            <a:t>, 4.-DPM (38)</a:t>
          </a:r>
          <a:endParaRPr lang="en-US" sz="1200" dirty="0"/>
        </a:p>
      </dgm:t>
    </dgm:pt>
    <dgm:pt modelId="{E6113947-F175-412B-B946-8802F1D77174}" type="parTrans" cxnId="{D3D58B3A-79F6-4314-9F9E-86EAE71C1AE0}">
      <dgm:prSet/>
      <dgm:spPr/>
      <dgm:t>
        <a:bodyPr/>
        <a:lstStyle/>
        <a:p>
          <a:endParaRPr lang="en-US"/>
        </a:p>
      </dgm:t>
    </dgm:pt>
    <dgm:pt modelId="{F4C71F97-CBD9-40B5-B15A-10EB2BD2A65E}" type="sibTrans" cxnId="{D3D58B3A-79F6-4314-9F9E-86EAE71C1AE0}">
      <dgm:prSet/>
      <dgm:spPr/>
      <dgm:t>
        <a:bodyPr/>
        <a:lstStyle/>
        <a:p>
          <a:endParaRPr lang="en-US"/>
        </a:p>
      </dgm:t>
    </dgm:pt>
    <dgm:pt modelId="{D9F4CA0C-A51C-455B-AB83-2F11B92EAA0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dirty="0" smtClean="0"/>
            <a:t>State level ToT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dirty="0" smtClean="0"/>
            <a:t> </a:t>
          </a:r>
          <a:r>
            <a:rPr lang="en-US" sz="1600" dirty="0" smtClean="0"/>
            <a:t>Intensive 15 blocks of 5 Districts Participants-38</a:t>
          </a:r>
        </a:p>
        <a:p>
          <a:pPr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dirty="0" smtClean="0"/>
        </a:p>
      </dgm:t>
    </dgm:pt>
    <dgm:pt modelId="{50EDA9CD-5BEE-43F0-A02A-A543A7E5D9C8}" type="sibTrans" cxnId="{D0333396-3149-45DA-A4CA-EFE154350D17}">
      <dgm:prSet/>
      <dgm:spPr/>
      <dgm:t>
        <a:bodyPr/>
        <a:lstStyle/>
        <a:p>
          <a:endParaRPr lang="en-US"/>
        </a:p>
      </dgm:t>
    </dgm:pt>
    <dgm:pt modelId="{1BF4B98C-BC9A-46FD-A21F-96495066A4A6}" type="parTrans" cxnId="{D0333396-3149-45DA-A4CA-EFE154350D17}">
      <dgm:prSet/>
      <dgm:spPr/>
      <dgm:t>
        <a:bodyPr/>
        <a:lstStyle/>
        <a:p>
          <a:endParaRPr lang="en-US"/>
        </a:p>
      </dgm:t>
    </dgm:pt>
    <dgm:pt modelId="{30CE2774-DF1A-420A-B83C-CCD96257E1B7}" type="pres">
      <dgm:prSet presAssocID="{01D15142-CA8B-402D-9F42-FCDB52CD3F48}" presName="Name0" presStyleCnt="0">
        <dgm:presLayoutVars>
          <dgm:dir/>
          <dgm:resizeHandles val="exact"/>
        </dgm:presLayoutVars>
      </dgm:prSet>
      <dgm:spPr/>
    </dgm:pt>
    <dgm:pt modelId="{D2ABE4F8-D419-40F4-A98C-6C9E4D2D781A}" type="pres">
      <dgm:prSet presAssocID="{D9F4CA0C-A51C-455B-AB83-2F11B92EAA01}" presName="node" presStyleLbl="node1" presStyleIdx="0" presStyleCnt="2" custScaleX="79481" custScaleY="100000" custLinFactNeighborX="-806" custLinFactNeighborY="7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DFE86-F99C-496B-8FAB-5925EC059FDB}" type="pres">
      <dgm:prSet presAssocID="{50EDA9CD-5BEE-43F0-A02A-A543A7E5D9C8}" presName="sibTrans" presStyleLbl="sibTrans2D1" presStyleIdx="0" presStyleCnt="1"/>
      <dgm:spPr>
        <a:prstGeom prst="plus">
          <a:avLst/>
        </a:prstGeom>
      </dgm:spPr>
      <dgm:t>
        <a:bodyPr/>
        <a:lstStyle/>
        <a:p>
          <a:endParaRPr lang="en-US"/>
        </a:p>
      </dgm:t>
    </dgm:pt>
    <dgm:pt modelId="{7E124CDD-2ADC-40C2-8032-608FF924F578}" type="pres">
      <dgm:prSet presAssocID="{50EDA9CD-5BEE-43F0-A02A-A543A7E5D9C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B9F5C62-E5A4-4853-8BFC-CC43B30D061A}" type="pres">
      <dgm:prSet presAssocID="{9C83CE59-EF16-42C4-AAF6-BCD7EBF06FE1}" presName="node" presStyleLbl="node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34A9D-561C-42F7-87D0-7F00B40C32A3}" type="presOf" srcId="{50EDA9CD-5BEE-43F0-A02A-A543A7E5D9C8}" destId="{553DFE86-F99C-496B-8FAB-5925EC059FDB}" srcOrd="0" destOrd="0" presId="urn:microsoft.com/office/officeart/2005/8/layout/process1"/>
    <dgm:cxn modelId="{D22F37FF-E98B-482B-8148-2252B92B9A33}" type="presOf" srcId="{9C83CE59-EF16-42C4-AAF6-BCD7EBF06FE1}" destId="{5B9F5C62-E5A4-4853-8BFC-CC43B30D061A}" srcOrd="0" destOrd="0" presId="urn:microsoft.com/office/officeart/2005/8/layout/process1"/>
    <dgm:cxn modelId="{B6B28708-73AD-407E-816D-9AECAA1E5381}" type="presOf" srcId="{01D15142-CA8B-402D-9F42-FCDB52CD3F48}" destId="{30CE2774-DF1A-420A-B83C-CCD96257E1B7}" srcOrd="0" destOrd="0" presId="urn:microsoft.com/office/officeart/2005/8/layout/process1"/>
    <dgm:cxn modelId="{4FF9A2E5-13D6-41DF-8AFF-354A3B8DA43C}" type="presOf" srcId="{50EDA9CD-5BEE-43F0-A02A-A543A7E5D9C8}" destId="{7E124CDD-2ADC-40C2-8032-608FF924F578}" srcOrd="1" destOrd="0" presId="urn:microsoft.com/office/officeart/2005/8/layout/process1"/>
    <dgm:cxn modelId="{D0333396-3149-45DA-A4CA-EFE154350D17}" srcId="{01D15142-CA8B-402D-9F42-FCDB52CD3F48}" destId="{D9F4CA0C-A51C-455B-AB83-2F11B92EAA01}" srcOrd="0" destOrd="0" parTransId="{1BF4B98C-BC9A-46FD-A21F-96495066A4A6}" sibTransId="{50EDA9CD-5BEE-43F0-A02A-A543A7E5D9C8}"/>
    <dgm:cxn modelId="{33D5E956-30B1-4DFE-8ECA-379FC8AED0EE}" type="presOf" srcId="{D9F4CA0C-A51C-455B-AB83-2F11B92EAA01}" destId="{D2ABE4F8-D419-40F4-A98C-6C9E4D2D781A}" srcOrd="0" destOrd="0" presId="urn:microsoft.com/office/officeart/2005/8/layout/process1"/>
    <dgm:cxn modelId="{D3D58B3A-79F6-4314-9F9E-86EAE71C1AE0}" srcId="{01D15142-CA8B-402D-9F42-FCDB52CD3F48}" destId="{9C83CE59-EF16-42C4-AAF6-BCD7EBF06FE1}" srcOrd="1" destOrd="0" parTransId="{E6113947-F175-412B-B946-8802F1D77174}" sibTransId="{F4C71F97-CBD9-40B5-B15A-10EB2BD2A65E}"/>
    <dgm:cxn modelId="{37689C5F-CA4E-435D-B1E5-27B1D08B2CCB}" type="presParOf" srcId="{30CE2774-DF1A-420A-B83C-CCD96257E1B7}" destId="{D2ABE4F8-D419-40F4-A98C-6C9E4D2D781A}" srcOrd="0" destOrd="0" presId="urn:microsoft.com/office/officeart/2005/8/layout/process1"/>
    <dgm:cxn modelId="{C19AC655-631C-450E-B06C-D3C36DDEEF87}" type="presParOf" srcId="{30CE2774-DF1A-420A-B83C-CCD96257E1B7}" destId="{553DFE86-F99C-496B-8FAB-5925EC059FDB}" srcOrd="1" destOrd="0" presId="urn:microsoft.com/office/officeart/2005/8/layout/process1"/>
    <dgm:cxn modelId="{EF57691D-5504-4BEA-B4C0-322FD2223015}" type="presParOf" srcId="{553DFE86-F99C-496B-8FAB-5925EC059FDB}" destId="{7E124CDD-2ADC-40C2-8032-608FF924F578}" srcOrd="0" destOrd="0" presId="urn:microsoft.com/office/officeart/2005/8/layout/process1"/>
    <dgm:cxn modelId="{E3108C9F-FB09-4457-BCF6-99FA213B9D36}" type="presParOf" srcId="{30CE2774-DF1A-420A-B83C-CCD96257E1B7}" destId="{5B9F5C62-E5A4-4853-8BFC-CC43B30D061A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3AE71-649B-4C4E-8928-BC4FAE54B2D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A83FF-F7AB-437D-93AD-BD3704B60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705E6A-0EF4-4561-A4EC-ECCD2296F7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6651-810E-43D9-9581-66C52814FF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BBF-3963-43BC-818C-3C4ADD556ACF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F98F-809D-4A67-A85B-A59AA08162DA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857D-1D51-4851-96DF-DCE8727763E5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F8B7-5A36-4F47-A573-3C0A3AAF9C60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710-693F-49AD-B4AF-594920BF2F2B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1A4F-028E-4EA5-A294-E3967004FF4A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0FB3-7A65-4018-A0A5-F1D5E2EDCF71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7A0A-973E-4743-8E3D-F253D5281B05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CCEA-90C0-4F36-8A8F-40BF82C31205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3C6-9BEF-401F-9579-4B880181B836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A979-C5CF-47E0-8CF5-8DFF0B53459C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049D-7D7F-4978-BF3A-FF4579400A2C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Flowchart: Document 14"/>
          <p:cNvSpPr/>
          <p:nvPr/>
        </p:nvSpPr>
        <p:spPr>
          <a:xfrm>
            <a:off x="609600" y="228600"/>
            <a:ext cx="7848600" cy="2971800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>
            <a:solidFill>
              <a:srgbClr val="08509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/>
              <a:t>NATIONAL HEALTH  MISSION – MADHYA PRADESH</a:t>
            </a:r>
            <a:endParaRPr lang="en-US" sz="2800" dirty="0"/>
          </a:p>
        </p:txBody>
      </p:sp>
      <p:sp>
        <p:nvSpPr>
          <p:cNvPr id="1028" name="AutoShape 4" descr="Image result for national health miss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national health miss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national health missio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2667001"/>
            <a:ext cx="1609725" cy="1676399"/>
          </a:xfrm>
          <a:prstGeom prst="rect">
            <a:avLst/>
          </a:prstGeom>
          <a:noFill/>
        </p:spPr>
      </p:pic>
      <p:pic>
        <p:nvPicPr>
          <p:cNvPr id="7" name="Picture 7" descr="Mamta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956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" y="45720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COMMUNITY ACTION OF HEALTH</a:t>
            </a:r>
          </a:p>
          <a:p>
            <a:pPr algn="ctr"/>
            <a:r>
              <a:rPr lang="en-US" sz="2400" dirty="0" smtClean="0"/>
              <a:t>January 31 – February 1, 2017</a:t>
            </a:r>
          </a:p>
          <a:p>
            <a:pPr algn="ctr"/>
            <a:r>
              <a:rPr lang="en-US" sz="2400" dirty="0" smtClean="0"/>
              <a:t>Young Men Christian Association (YMCA)</a:t>
            </a:r>
          </a:p>
          <a:p>
            <a:pPr algn="ctr"/>
            <a:r>
              <a:rPr lang="en-US" sz="2400" dirty="0" smtClean="0"/>
              <a:t>Mumbai - Maharashtra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en-US" sz="2700" b="1" dirty="0" smtClean="0"/>
              <a:t>COMMUNITY ACTION FOR HEALTH </a:t>
            </a:r>
            <a:r>
              <a:rPr lang="en-US" sz="1800" b="1" dirty="0" smtClean="0"/>
              <a:t>– </a:t>
            </a:r>
            <a:r>
              <a:rPr lang="en-US" sz="3100" b="1" dirty="0" smtClean="0"/>
              <a:t>2015-17) 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457200" y="685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2" y="547704"/>
          <a:ext cx="8229597" cy="5776896"/>
        </p:xfrm>
        <a:graphic>
          <a:graphicData uri="http://schemas.openxmlformats.org/drawingml/2006/table">
            <a:tbl>
              <a:tblPr/>
              <a:tblGrid>
                <a:gridCol w="928914"/>
                <a:gridCol w="4024084"/>
                <a:gridCol w="1066800"/>
                <a:gridCol w="1295400"/>
                <a:gridCol w="914399"/>
              </a:tblGrid>
              <a:tr h="5952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Indicators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GREEN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YELLOW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ASHA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MH-ANC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MH-Deliveries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MH-Diagnosis &amp; JSSK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Perception of ASHA for MH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Adolescent Health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Quality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 Care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Health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VHSNC FUNCTIONING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2593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Behavior &amp; Co-operations OF Health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personnel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ICDS-Nutritional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Gurantee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ICDS-G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rowth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Monitoring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ICDS-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Refferal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ICDS-Other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ICDS-Community Participation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ICDS-Discrimination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 Health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4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 Card Generation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57200" y="9906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HA\Desktop\pic jan samvad\majhouli\20160921_125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743200" cy="2286000"/>
          </a:xfrm>
          <a:prstGeom prst="rect">
            <a:avLst/>
          </a:prstGeom>
          <a:noFill/>
        </p:spPr>
      </p:pic>
      <p:pic>
        <p:nvPicPr>
          <p:cNvPr id="1027" name="Picture 3" descr="C:\Users\ASHA\Desktop\pic jan samvad\majhouli\20160921_134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27432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94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Majholi</a:t>
            </a:r>
            <a:r>
              <a:rPr lang="en-US" dirty="0" smtClean="0"/>
              <a:t> -29-09-2016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Jan Samwad </a:t>
            </a:r>
            <a:r>
              <a:rPr lang="en-US" dirty="0"/>
              <a:t>S</a:t>
            </a:r>
            <a:r>
              <a:rPr lang="en-US" dirty="0" smtClean="0"/>
              <a:t>idhi</a:t>
            </a:r>
            <a:endParaRPr lang="en-US" dirty="0"/>
          </a:p>
        </p:txBody>
      </p:sp>
      <p:pic>
        <p:nvPicPr>
          <p:cNvPr id="6" name="Picture 4" descr="C:\Users\ASHA\Desktop\pic jan samvad\semariya\DSC_1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143000"/>
            <a:ext cx="2667000" cy="2286000"/>
          </a:xfrm>
          <a:prstGeom prst="rect">
            <a:avLst/>
          </a:prstGeom>
          <a:noFill/>
        </p:spPr>
      </p:pic>
      <p:pic>
        <p:nvPicPr>
          <p:cNvPr id="9" name="Picture 3" descr="C:\Users\ASHA\Desktop\pic jan samvad\semariya\DSC_17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657600"/>
            <a:ext cx="2667000" cy="2286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28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Semariya</a:t>
            </a:r>
            <a:r>
              <a:rPr lang="en-US" dirty="0" smtClean="0"/>
              <a:t>- 23-09-2016</a:t>
            </a:r>
            <a:endParaRPr lang="en-US" dirty="0"/>
          </a:p>
        </p:txBody>
      </p:sp>
      <p:pic>
        <p:nvPicPr>
          <p:cNvPr id="12" name="Picture 6" descr="C:\Users\ASHA\Desktop\pic jan samvad\Kusmi\WP_20161006_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143000"/>
            <a:ext cx="2590800" cy="2286000"/>
          </a:xfrm>
          <a:prstGeom prst="rect">
            <a:avLst/>
          </a:prstGeom>
          <a:noFill/>
        </p:spPr>
      </p:pic>
      <p:pic>
        <p:nvPicPr>
          <p:cNvPr id="13" name="Picture 5" descr="C:\Users\ASHA\Desktop\pic jan samvad\Kusmi\WP_20161006_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657600"/>
            <a:ext cx="2514600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008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Kusmi</a:t>
            </a:r>
            <a:r>
              <a:rPr lang="en-US" dirty="0" smtClean="0"/>
              <a:t> - 22-09-2016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Jan Samwad Badwani</a:t>
            </a:r>
            <a:endParaRPr lang="en-US" dirty="0"/>
          </a:p>
        </p:txBody>
      </p:sp>
      <p:pic>
        <p:nvPicPr>
          <p:cNvPr id="3" name="Picture 8" descr="C:\Users\ASHA\Desktop\pic jan samvad\barwani\20160924_13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590800" cy="2362200"/>
          </a:xfrm>
          <a:prstGeom prst="rect">
            <a:avLst/>
          </a:prstGeom>
          <a:noFill/>
        </p:spPr>
      </p:pic>
      <p:pic>
        <p:nvPicPr>
          <p:cNvPr id="4" name="Picture 7" descr="C:\Users\ASHA\Desktop\pic jan samvad\barwani\20160924_124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25908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Pati</a:t>
            </a:r>
            <a:r>
              <a:rPr lang="en-US" dirty="0" smtClean="0"/>
              <a:t> 24-09-2016</a:t>
            </a:r>
            <a:endParaRPr lang="en-US" dirty="0"/>
          </a:p>
        </p:txBody>
      </p:sp>
      <p:pic>
        <p:nvPicPr>
          <p:cNvPr id="6" name="Picture 10" descr="C:\Users\ASHA\Desktop\pic jan samvad\Silawad\20160929_144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19200"/>
            <a:ext cx="2514600" cy="2362200"/>
          </a:xfrm>
          <a:prstGeom prst="rect">
            <a:avLst/>
          </a:prstGeom>
          <a:noFill/>
        </p:spPr>
      </p:pic>
      <p:pic>
        <p:nvPicPr>
          <p:cNvPr id="7" name="Picture 10" descr="C:\Users\ASHA\Desktop\pic jan samvad\Silawad\20160929_144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0"/>
            <a:ext cx="25146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Silawad</a:t>
            </a:r>
            <a:r>
              <a:rPr lang="en-US" dirty="0" smtClean="0"/>
              <a:t> 29-09-2016</a:t>
            </a:r>
            <a:endParaRPr lang="en-US" dirty="0"/>
          </a:p>
        </p:txBody>
      </p:sp>
      <p:pic>
        <p:nvPicPr>
          <p:cNvPr id="10" name="Picture 11" descr="C:\Users\ASHA\Desktop\pic jan samvad\Niwali\20160928_141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219200"/>
            <a:ext cx="2438400" cy="2362200"/>
          </a:xfrm>
          <a:prstGeom prst="rect">
            <a:avLst/>
          </a:prstGeom>
          <a:noFill/>
        </p:spPr>
      </p:pic>
      <p:pic>
        <p:nvPicPr>
          <p:cNvPr id="11" name="Picture 12" descr="C:\Users\ASHA\Desktop\pic jan samvad\Niwali\DSC027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10000"/>
            <a:ext cx="2438400" cy="2438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674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Niwali</a:t>
            </a:r>
            <a:r>
              <a:rPr lang="en-US" dirty="0" smtClean="0"/>
              <a:t> - 28-09-2016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Jan </a:t>
            </a:r>
            <a:r>
              <a:rPr lang="en-US" dirty="0" err="1" smtClean="0"/>
              <a:t>Samwad</a:t>
            </a:r>
            <a:r>
              <a:rPr lang="en-US" dirty="0" smtClean="0"/>
              <a:t> </a:t>
            </a:r>
            <a:r>
              <a:rPr lang="en-US" dirty="0" err="1" smtClean="0"/>
              <a:t>Chhindwara</a:t>
            </a:r>
            <a:endParaRPr lang="en-US" dirty="0"/>
          </a:p>
        </p:txBody>
      </p:sp>
      <p:pic>
        <p:nvPicPr>
          <p:cNvPr id="4" name="Picture 14" descr="C:\Users\ASHA\Desktop\pic jan samvad\Tamia\20170119_155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362200" cy="2667000"/>
          </a:xfrm>
          <a:prstGeom prst="rect">
            <a:avLst/>
          </a:prstGeom>
          <a:noFill/>
        </p:spPr>
      </p:pic>
      <p:pic>
        <p:nvPicPr>
          <p:cNvPr id="5" name="Picture 13" descr="C:\Users\ASHA\Desktop\pic jan samvad\Tamia\20170119_154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24384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Tamia</a:t>
            </a:r>
            <a:r>
              <a:rPr lang="en-US" dirty="0" smtClean="0"/>
              <a:t> 23-09-2016</a:t>
            </a:r>
            <a:endParaRPr lang="en-US" dirty="0"/>
          </a:p>
        </p:txBody>
      </p:sp>
      <p:pic>
        <p:nvPicPr>
          <p:cNvPr id="7" name="Picture 15" descr="C:\Users\ASHA\Desktop\pic jan samvad\Parasia\20170119_16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990600"/>
            <a:ext cx="2514600" cy="2590800"/>
          </a:xfrm>
          <a:prstGeom prst="rect">
            <a:avLst/>
          </a:prstGeom>
          <a:noFill/>
        </p:spPr>
      </p:pic>
      <p:pic>
        <p:nvPicPr>
          <p:cNvPr id="8" name="Picture 16" descr="C:\Users\ASHA\Desktop\pic jan samvad\Parasia\20170119_160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0"/>
            <a:ext cx="25146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52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Parasia</a:t>
            </a:r>
            <a:r>
              <a:rPr lang="en-US" dirty="0" smtClean="0"/>
              <a:t> 26-09-2016</a:t>
            </a:r>
            <a:endParaRPr lang="en-US" dirty="0"/>
          </a:p>
        </p:txBody>
      </p:sp>
      <p:pic>
        <p:nvPicPr>
          <p:cNvPr id="10" name="Picture 17" descr="C:\Users\ASHA\Desktop\pic jan samvad\junnardev\20170119_16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990600"/>
            <a:ext cx="2895600" cy="2667000"/>
          </a:xfrm>
          <a:prstGeom prst="rect">
            <a:avLst/>
          </a:prstGeom>
          <a:noFill/>
        </p:spPr>
      </p:pic>
      <p:pic>
        <p:nvPicPr>
          <p:cNvPr id="11" name="Picture 18" descr="C:\Users\ASHA\Desktop\pic jan samvad\junnardev\20170119_160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810000"/>
            <a:ext cx="2971800" cy="2438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722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Junnardev</a:t>
            </a:r>
            <a:r>
              <a:rPr lang="en-US" dirty="0" smtClean="0"/>
              <a:t> 28-09-2016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</a:t>
            </a:r>
            <a:r>
              <a:rPr lang="en-US" dirty="0" err="1" smtClean="0"/>
              <a:t>Samwad</a:t>
            </a:r>
            <a:r>
              <a:rPr lang="en-US" dirty="0" smtClean="0"/>
              <a:t> </a:t>
            </a:r>
            <a:r>
              <a:rPr lang="en-US" dirty="0" err="1" smtClean="0"/>
              <a:t>Betul</a:t>
            </a:r>
            <a:endParaRPr lang="en-US" dirty="0"/>
          </a:p>
        </p:txBody>
      </p:sp>
      <p:pic>
        <p:nvPicPr>
          <p:cNvPr id="3" name="Picture 5" descr="C:\Users\ASHA\Desktop\pic jan samvad\New folder\20170119_17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3733800" cy="4495800"/>
          </a:xfrm>
          <a:prstGeom prst="rect">
            <a:avLst/>
          </a:prstGeom>
          <a:noFill/>
        </p:spPr>
      </p:pic>
      <p:pic>
        <p:nvPicPr>
          <p:cNvPr id="4" name="Picture 4" descr="C:\Users\ASHA\Desktop\pic jan samvad\New folder\20170119_174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5814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86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Sehra</a:t>
            </a:r>
            <a:r>
              <a:rPr lang="en-US" dirty="0" smtClean="0"/>
              <a:t> 21-09-2016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</a:t>
            </a:r>
            <a:r>
              <a:rPr lang="en-US" dirty="0" err="1" smtClean="0"/>
              <a:t>Samwad</a:t>
            </a:r>
            <a:r>
              <a:rPr lang="en-US" dirty="0" smtClean="0"/>
              <a:t> </a:t>
            </a:r>
            <a:r>
              <a:rPr lang="en-US" dirty="0" err="1" smtClean="0"/>
              <a:t>Bhind</a:t>
            </a:r>
            <a:endParaRPr lang="en-US" dirty="0"/>
          </a:p>
        </p:txBody>
      </p:sp>
      <p:pic>
        <p:nvPicPr>
          <p:cNvPr id="4" name="Picture 3" descr="C:\Users\ASHA\Desktop\pic jan samvad\foop\DSC_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657600" cy="4648200"/>
          </a:xfrm>
          <a:prstGeom prst="rect">
            <a:avLst/>
          </a:prstGeom>
          <a:noFill/>
        </p:spPr>
      </p:pic>
      <p:pic>
        <p:nvPicPr>
          <p:cNvPr id="5" name="Picture 2" descr="C:\Users\ASHA\Desktop\pic jan samvad\foop\DSC_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114800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Foop</a:t>
            </a:r>
            <a:r>
              <a:rPr lang="en-US" dirty="0" smtClean="0"/>
              <a:t> 28-09-2016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Community Action for Health, Action Plan for Year -2016-17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533401"/>
          <a:ext cx="8610600" cy="6076839"/>
        </p:xfrm>
        <a:graphic>
          <a:graphicData uri="http://schemas.openxmlformats.org/drawingml/2006/table">
            <a:tbl>
              <a:tblPr/>
              <a:tblGrid>
                <a:gridCol w="838200"/>
                <a:gridCol w="3657600"/>
                <a:gridCol w="762000"/>
                <a:gridCol w="685800"/>
                <a:gridCol w="914400"/>
                <a:gridCol w="990600"/>
                <a:gridCol w="762000"/>
              </a:tblGrid>
              <a:tr h="629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FMR Code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CAH-Planning, Implementation &amp; Monitoring 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Physical Target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Achievement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Unit Cost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Financial 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(Rs in Lakh)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Achieve-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ment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B15.1.1.1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State level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 State Planning &amp; Mon. committees 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quaterly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meetings with MGCA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01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50,000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 15.1.1.2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State level Workshops for 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build the capacity of DPMU. Involving</a:t>
                      </a:r>
                      <a:r>
                        <a:rPr lang="en-US" sz="13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44 non Intensive Districts with state MGCA, DCMs &amp; DPMs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 15.1.1.3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State level  Mobility for MGCA (15  MGCA x3 day /Q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180 visits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3000/day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5.40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15.1.2.1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District 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MGCA meeting – 1 day 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biaanually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102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35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5.10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87500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15.1.2.2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District level Workshop – 1 day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44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8.80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15.1.2.3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District level Mobility for MGCA in 44 district -3 MGCA  members x 3 days  per quarter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1584 visit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 / day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12.67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B15.1.2.4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Jan samwad at  non intensive - 44 District s 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Not sanctioned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15.1.3.1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Block level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MGCA meeting -  1 day biannual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626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368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6.26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368000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15.1.3.2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Block level Mobility for MGCA  in 44 districts  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3 MGCA  Members x3 days twice in a year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4734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33.14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15.1.3.3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Print formats for “Jan Swathya Nigrani Tools” for VHSNCs of 44 districts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40000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latin typeface="Calibri"/>
                        </a:rPr>
                        <a:t> B15.1.4.1</a:t>
                      </a:r>
                      <a:endParaRPr lang="en-US" sz="1300" b="0" i="0" u="none" strike="noStrike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State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Community Monitoring Coordinator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latin typeface="Calibri"/>
                        </a:rPr>
                        <a:t> B15.1.4.2</a:t>
                      </a:r>
                      <a:endParaRPr lang="en-US" sz="1300" b="0" i="0" u="none" strike="noStrike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Mobility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 for state Community Monitoring Coordinator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latin typeface="Calibri"/>
                        </a:rPr>
                        <a:t> B15.1.4.5</a:t>
                      </a:r>
                      <a:endParaRPr lang="en-US" sz="1300" b="0" i="0" u="none" strike="noStrike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District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level training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5.25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latin typeface="Calibri"/>
                        </a:rPr>
                        <a:t> B15.1.4.7</a:t>
                      </a:r>
                      <a:endParaRPr lang="en-US" sz="1300" b="0" i="0" u="none" strike="noStrike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Jan Samwad (public hearing)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15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8..4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5.86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39.27 %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of Proposed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6" y="1676400"/>
          <a:ext cx="8229604" cy="4495800"/>
        </p:xfrm>
        <a:graphic>
          <a:graphicData uri="http://schemas.openxmlformats.org/drawingml/2006/table">
            <a:tbl>
              <a:tblPr/>
              <a:tblGrid>
                <a:gridCol w="341199"/>
                <a:gridCol w="3164005"/>
                <a:gridCol w="457200"/>
                <a:gridCol w="457200"/>
                <a:gridCol w="381000"/>
                <a:gridCol w="304800"/>
                <a:gridCol w="457200"/>
                <a:gridCol w="381000"/>
                <a:gridCol w="304800"/>
                <a:gridCol w="381000"/>
                <a:gridCol w="457200"/>
                <a:gridCol w="304800"/>
                <a:gridCol w="381000"/>
                <a:gridCol w="457200"/>
              </a:tblGrid>
              <a:tr h="538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Activities for CAH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level - State Planning &amp;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Montoring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committees  bi-annually meetings with MGCA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visioning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&amp; planning meeting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807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level Workshop for  action plan of CAH  involving 51  Districts with state MGCA, DCMs /DPMs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Divisional training cum Workshop – 1 day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District level  PMC with  MGCA meeting – 1 day biannual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64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 level  MGCA meeting -  1 day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Village data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complielation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Samwad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taking report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Constitution of Mentoring Group for Community Action in MP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Advisory Group for Community Action were constituted in 2007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ASHA Mentoring Group were formed in 8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  <a:r>
              <a:rPr lang="en-US" sz="2800" dirty="0" smtClean="0">
                <a:solidFill>
                  <a:srgbClr val="002060"/>
                </a:solidFill>
              </a:rPr>
              <a:t> Oct 2008. 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State ASHA Mentoring Group and Advisory Group for Community  Action is merged and renamed as </a:t>
            </a:r>
            <a:r>
              <a:rPr lang="en-US" sz="2800" b="1" u="sng" dirty="0" smtClean="0">
                <a:solidFill>
                  <a:srgbClr val="C00000"/>
                </a:solidFill>
              </a:rPr>
              <a:t>Mentoring Group for Community Action in 22</a:t>
            </a:r>
            <a:r>
              <a:rPr lang="en-US" sz="2800" b="1" u="sng" baseline="30000" dirty="0" smtClean="0">
                <a:solidFill>
                  <a:srgbClr val="C00000"/>
                </a:solidFill>
              </a:rPr>
              <a:t>nd</a:t>
            </a:r>
            <a:r>
              <a:rPr lang="en-US" sz="2800" b="1" u="sng" dirty="0" smtClean="0">
                <a:solidFill>
                  <a:srgbClr val="C00000"/>
                </a:solidFill>
              </a:rPr>
              <a:t> October2010</a:t>
            </a:r>
            <a:r>
              <a:rPr lang="en-US" sz="2800" dirty="0" smtClean="0">
                <a:solidFill>
                  <a:srgbClr val="002060"/>
                </a:solidFill>
              </a:rPr>
              <a:t>  because majority of civic societies members were same in both group &amp; they work on same goals and objectives.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MD NHM took decision in 1</a:t>
            </a:r>
            <a:r>
              <a:rPr lang="en-US" sz="2800" baseline="30000" dirty="0" smtClean="0">
                <a:solidFill>
                  <a:srgbClr val="002060"/>
                </a:solidFill>
              </a:rPr>
              <a:t>st</a:t>
            </a:r>
            <a:r>
              <a:rPr lang="en-US" sz="2800" dirty="0" smtClean="0">
                <a:solidFill>
                  <a:srgbClr val="002060"/>
                </a:solidFill>
              </a:rPr>
              <a:t> State level meeting  that MGCA will work at 51 Districts and 313 Block level also. 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Voluntary Structure with involvement of CBO supporting </a:t>
            </a:r>
            <a:r>
              <a:rPr lang="en-US" sz="2800" dirty="0" err="1" smtClean="0">
                <a:solidFill>
                  <a:srgbClr val="002060"/>
                </a:solidFill>
              </a:rPr>
              <a:t>communitization</a:t>
            </a:r>
            <a:r>
              <a:rPr lang="en-US" sz="2800" dirty="0" smtClean="0">
                <a:solidFill>
                  <a:srgbClr val="002060"/>
                </a:solidFill>
              </a:rPr>
              <a:t> process to reduce MMR, IMR, TFR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Community Action for Health, Action Plan for Year -2017-18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533401"/>
          <a:ext cx="8382001" cy="6086992"/>
        </p:xfrm>
        <a:graphic>
          <a:graphicData uri="http://schemas.openxmlformats.org/drawingml/2006/table">
            <a:tbl>
              <a:tblPr/>
              <a:tblGrid>
                <a:gridCol w="838200"/>
                <a:gridCol w="4800600"/>
                <a:gridCol w="990600"/>
                <a:gridCol w="762000"/>
                <a:gridCol w="990601"/>
              </a:tblGrid>
              <a:tr h="887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FMR Code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CAH-Planning, Implementation &amp; Monitoring 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Unit 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Physical 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Finance 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(Rs in Lakh)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B15.1.1.1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State level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 State Planning &amp; Mon. committees  bi-annually meetings with MGCA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50,000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 15.1.1.2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State level Workshops for 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build the capacity of DPMU</a:t>
                      </a:r>
                      <a:r>
                        <a:rPr lang="en-US" sz="1300" baseline="0" dirty="0" smtClean="0">
                          <a:latin typeface="+mn-lt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nvolving</a:t>
                      </a:r>
                      <a:r>
                        <a:rPr lang="en-US" sz="13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51  Districts with state MGCA, DCMs &amp; DPMs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50,000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 15.1.1.3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State level  Mobility for MGCA – 15 MGCA x3 day 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180 visit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5.40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15.1.2.1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District level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PMC with  MGCA meeting – 1 day biannual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3.06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15.1.2.2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Divisional training cum Workshop – 1 day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7260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15.85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15.1.2.3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District level Mobility for MGCA in  51 district x 5 MGCA  members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x 3 days  per quarter</a:t>
                      </a:r>
                      <a:endParaRPr lang="en-US" sz="1300" dirty="0"/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Rs 800/day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612 days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24.48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B15.1.2.4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Jan Samwad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15.1.3.1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Block level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MGCA meeting -  1 day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626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6.2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15.1.3.2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Block level Mobility for MGCA  in 44 districts,  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3 MGCA  Members x 3 days twice in a year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700 per/day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4734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39.43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15.1.3.3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latin typeface="+mn-lt"/>
                          <a:ea typeface="Times New Roman"/>
                          <a:cs typeface="Arial"/>
                        </a:rPr>
                        <a:t>Print formats for “Jan Swathya Nigrani Tools” for VHSNCs of 51 districts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latin typeface="Calibri"/>
                        </a:rPr>
                        <a:t> B15.1.4.1</a:t>
                      </a:r>
                      <a:endParaRPr lang="en-US" sz="1300" b="0" i="0" u="none" strike="noStrike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Community Monitoring Coordinator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90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96.94</a:t>
                      </a:r>
                    </a:p>
                  </a:txBody>
                  <a:tcPr marL="43301" marR="43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 of the 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59363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Resource material produced under CAH such as IEC, films, booklets, manuals etc.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Case studies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Best practices in community action</a:t>
            </a:r>
          </a:p>
          <a:p>
            <a:pPr marL="342900" lvl="1" indent="-342900">
              <a:buNone/>
            </a:pPr>
            <a:endParaRPr lang="en-US" sz="1600" dirty="0" smtClean="0"/>
          </a:p>
          <a:p>
            <a:pPr lvl="1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 of the 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59363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Constitution &amp; Composition of State AGCA/SMG</a:t>
            </a:r>
          </a:p>
          <a:p>
            <a:r>
              <a:rPr lang="en-US" sz="1600" b="1" dirty="0" smtClean="0"/>
              <a:t>Frequency of the state AGCA/SMG meetings during FY 2016-17</a:t>
            </a:r>
          </a:p>
          <a:p>
            <a:r>
              <a:rPr lang="en-US" sz="1600" b="1" dirty="0" smtClean="0"/>
              <a:t>Scale of the implementation of CAH-districts, blocks, </a:t>
            </a:r>
            <a:r>
              <a:rPr lang="en-US" sz="1600" b="1" dirty="0" err="1" smtClean="0"/>
              <a:t>panchayats</a:t>
            </a:r>
            <a:r>
              <a:rPr lang="en-US" sz="1600" b="1" dirty="0" smtClean="0"/>
              <a:t>, VHSNCs</a:t>
            </a:r>
          </a:p>
          <a:p>
            <a:r>
              <a:rPr lang="en-US" sz="1600" b="1" dirty="0" smtClean="0"/>
              <a:t>Institutional mechanism for implementation of the CAH (detailed in next slide)</a:t>
            </a:r>
          </a:p>
          <a:p>
            <a:r>
              <a:rPr lang="en-US" sz="1600" dirty="0" smtClean="0"/>
              <a:t>Approach to key processes under CAH:</a:t>
            </a:r>
          </a:p>
          <a:p>
            <a:pPr lvl="1"/>
            <a:r>
              <a:rPr lang="en-US" sz="1400" dirty="0" smtClean="0"/>
              <a:t>Awareness generation on entitlements</a:t>
            </a:r>
          </a:p>
          <a:p>
            <a:pPr lvl="1"/>
            <a:r>
              <a:rPr lang="en-US" sz="1400" dirty="0" smtClean="0"/>
              <a:t>Strengthening of VHSNCs  including availability of untied fund, training and  regular mentoring</a:t>
            </a:r>
          </a:p>
          <a:p>
            <a:pPr lvl="1"/>
            <a:r>
              <a:rPr lang="en-US" sz="1400" dirty="0" smtClean="0"/>
              <a:t>Strengthening of Rogi Kalyan Samiti, Planning and Monitoring Committees or equivalent</a:t>
            </a:r>
          </a:p>
          <a:p>
            <a:pPr lvl="1"/>
            <a:r>
              <a:rPr lang="en-US" sz="1400" dirty="0" smtClean="0"/>
              <a:t>Community enquiry</a:t>
            </a:r>
          </a:p>
          <a:p>
            <a:pPr lvl="1"/>
            <a:r>
              <a:rPr lang="en-US" sz="1400" dirty="0" smtClean="0"/>
              <a:t>Jan samwad and follow up action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Mechanisms to address the gaps identified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Grievance redressal  mechanisms in place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Progress under CAH as per approved RoP FY 2016-17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Resource material produced under CAH such as IEC, films, booklets, manuals etc.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Case studies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Best practices in community action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Status of fund </a:t>
            </a:r>
            <a:r>
              <a:rPr lang="en-US" sz="1600" dirty="0" err="1" smtClean="0"/>
              <a:t>utilisation</a:t>
            </a:r>
            <a:r>
              <a:rPr lang="en-US" sz="1600" dirty="0" smtClean="0"/>
              <a:t>  in FY 2016-17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Plans for scaling up in FY 2017-18</a:t>
            </a:r>
          </a:p>
          <a:p>
            <a:pPr marL="342900" lvl="1" indent="-342900">
              <a:buNone/>
            </a:pPr>
            <a:endParaRPr lang="en-US" sz="1600" dirty="0" smtClean="0"/>
          </a:p>
          <a:p>
            <a:pPr lvl="1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Goal for Community Action of Health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Establishment of Planning &amp; Monitoring committees at Blocks, Districts &amp; State involving MGCA members from civil societies &amp; PRI members.</a:t>
            </a:r>
          </a:p>
          <a:p>
            <a:r>
              <a:rPr lang="en-US" dirty="0" smtClean="0"/>
              <a:t>Establishment of Grievance Redressal Mechanism through above committees</a:t>
            </a:r>
          </a:p>
          <a:p>
            <a:r>
              <a:rPr lang="en-US" dirty="0" smtClean="0"/>
              <a:t>Ensure the  access, quality, demand/needs, denial and negligence of health care services (Drugs, Diet and Diagnostics) at Public Health facilities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399" y="676833"/>
          <a:ext cx="8839201" cy="5723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859"/>
                <a:gridCol w="2554942"/>
                <a:gridCol w="2496030"/>
                <a:gridCol w="222837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Composition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State (55 members)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District ( 175 members)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Block ( 717 members)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Chair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person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MD, NHM MP Bhopal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District CMHO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Block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Medical officer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Secretary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DD ASHA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DCM / 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( if not than DPM)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BCM 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(if not than BPM)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Special Invitee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PS, Health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commissioner, JD &amp; DD of Health &amp; FW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Zila Panchayat member of sub health committee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Members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Director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NHM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MCH Coordinator/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NRC in charge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048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Community Mobilizer consultant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State  ASHA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cell consultant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DCM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23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Representative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NHSRC, New Delhi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District Awarded ASHA - 2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Block Awarded ASHA -2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123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AGCA and ARC New Delhi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State MGCA- 2 members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Self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help Groups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5517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Panchayat, WCD &amp; Education Dept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Panchayat, WCD &amp; Education Dept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Panchayat, WCD &amp; Education Dept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4468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Donor Partners in health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NGO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s (health) – 3 member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 NGO field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workers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7729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PSM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dept.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Govt. Med. Coll.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VHSNC – 2 members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721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Departments of Sociology &amp; Regional planning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52400"/>
            <a:ext cx="7306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COMPOSITION of MGCA - PLANNING AND MONITRING COMMITTEES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7252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Frequency of the State MGCA (AGCA/SMG) meetings during FY 2016-17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 Bhind, Chhindwara, Badwani, Sidhi, Betul, Agar and Chattarpur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524002"/>
          <a:ext cx="7467600" cy="47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590800"/>
                <a:gridCol w="2286000"/>
                <a:gridCol w="1524000"/>
              </a:tblGrid>
              <a:tr h="389106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Workshops</a:t>
                      </a:r>
                      <a:endParaRPr lang="en-US" dirty="0"/>
                    </a:p>
                  </a:txBody>
                  <a:tcPr/>
                </a:tc>
              </a:tr>
              <a:tr h="972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Planning &amp; monitoring</a:t>
                      </a:r>
                      <a:r>
                        <a:rPr lang="en-US" baseline="0" dirty="0" smtClean="0"/>
                        <a:t> committees meeting with MGCA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Biannually  planned</a:t>
                      </a:r>
                    </a:p>
                    <a:p>
                      <a:r>
                        <a:rPr lang="en-US" baseline="0" dirty="0" smtClean="0"/>
                        <a:t>01 achieved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 workshop</a:t>
                      </a:r>
                      <a:endParaRPr lang="en-US" dirty="0"/>
                    </a:p>
                  </a:txBody>
                  <a:tcPr/>
                </a:tc>
              </a:tr>
              <a:tr h="1264594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One day Districts Planning &amp; monitoring</a:t>
                      </a:r>
                      <a:r>
                        <a:rPr lang="en-US" baseline="0" dirty="0" smtClean="0"/>
                        <a:t> committees meeting with MGCA  &amp; line 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Biannual a total of 102 planned</a:t>
                      </a:r>
                      <a:r>
                        <a:rPr lang="en-US" baseline="0" dirty="0" smtClean="0"/>
                        <a:t>  out of which 35 finished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r>
                        <a:rPr lang="en-US" baseline="0" dirty="0" smtClean="0"/>
                        <a:t> workshops</a:t>
                      </a:r>
                      <a:endParaRPr lang="en-US" dirty="0"/>
                    </a:p>
                  </a:txBody>
                  <a:tcPr/>
                </a:tc>
              </a:tr>
              <a:tr h="972766">
                <a:tc>
                  <a:txBody>
                    <a:bodyPr/>
                    <a:lstStyle/>
                    <a:p>
                      <a:r>
                        <a:rPr lang="en-US" dirty="0" smtClean="0"/>
                        <a:t>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One day Blocks Planning &amp; monitoring</a:t>
                      </a:r>
                      <a:r>
                        <a:rPr lang="en-US" baseline="0" dirty="0" smtClean="0"/>
                        <a:t> committees meeting with MGCA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Biannual a total of 626 planned</a:t>
                      </a:r>
                      <a:r>
                        <a:rPr lang="en-US" baseline="0" dirty="0" smtClean="0"/>
                        <a:t>  out of which 368 achieved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2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 Trainings </a:t>
                      </a:r>
                      <a:r>
                        <a:rPr lang="en-US" baseline="0" dirty="0" smtClean="0"/>
                        <a:t> for 7 districts </a:t>
                      </a:r>
                      <a:r>
                        <a:rPr lang="en-US" dirty="0" smtClean="0"/>
                        <a:t> Data collection &amp; Jan -samwad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 21 blocks in 15 completed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Scale up of CAH in MP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.J\Desktop\map MP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82591"/>
            <a:ext cx="8534399" cy="6075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Strategy of CAH for yr 2016-17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algn="just" eaLnBrk="1" hangingPunct="1"/>
            <a:r>
              <a:rPr lang="en-US" sz="2200" dirty="0" smtClean="0"/>
              <a:t>State has initiated the activities in year 2013-14 and continue to do so through NGOs and MGCA partners to improve the state health services.</a:t>
            </a:r>
            <a:endParaRPr lang="en-US" sz="2200" b="1" dirty="0" smtClean="0"/>
          </a:p>
          <a:p>
            <a:pPr algn="just" eaLnBrk="1" hangingPunct="1"/>
            <a:r>
              <a:rPr lang="en-US" sz="2200" b="1" dirty="0" smtClean="0"/>
              <a:t>In MP it is planned in two ways for 2016 -17</a:t>
            </a:r>
          </a:p>
          <a:p>
            <a:pPr algn="just" eaLnBrk="1" hangingPunct="1"/>
            <a:r>
              <a:rPr lang="en-US" sz="2200" dirty="0" smtClean="0"/>
              <a:t>7 Districts – Bhind, Chhindwara, Betul, Sidhi, Badwani, Chattarpur and Agar</a:t>
            </a:r>
            <a:endParaRPr lang="en-US" sz="2200" b="1" dirty="0" smtClean="0"/>
          </a:p>
          <a:p>
            <a:pPr algn="just" eaLnBrk="1" hangingPunct="1"/>
            <a:endParaRPr lang="en-US" sz="2200" b="1" dirty="0" smtClean="0"/>
          </a:p>
          <a:p>
            <a:pPr algn="just" eaLnBrk="1" hangingPunct="1"/>
            <a:endParaRPr lang="en-US" sz="2200" b="1" dirty="0" smtClean="0"/>
          </a:p>
          <a:p>
            <a:pPr algn="just" eaLnBrk="1" hangingPunct="1"/>
            <a:endParaRPr lang="en-US" sz="2200" b="1" dirty="0" smtClean="0"/>
          </a:p>
          <a:p>
            <a:pPr algn="just" eaLnBrk="1" hangingPunct="1"/>
            <a:endParaRPr lang="en-US" sz="2200" b="1" dirty="0" smtClean="0"/>
          </a:p>
          <a:p>
            <a:pPr algn="just" eaLnBrk="1" hangingPunct="1">
              <a:buFont typeface="Arial" pitchFamily="34" charset="0"/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528581"/>
          <a:ext cx="8686800" cy="211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752600"/>
                <a:gridCol w="1447800"/>
                <a:gridCol w="1539240"/>
                <a:gridCol w="173736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Intervention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Districts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Blocks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PHCs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VHSNCs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Times New Roman"/>
                          <a:cs typeface="Times New Roman"/>
                        </a:rPr>
                        <a:t>Intensive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Arial"/>
                          <a:ea typeface="Times New Roman"/>
                          <a:cs typeface="Times New Roman"/>
                        </a:rPr>
                        <a:t>05+02=07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mtClean="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mtClean="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Arial"/>
                          <a:ea typeface="Times New Roman"/>
                          <a:cs typeface="Times New Roman"/>
                        </a:rPr>
                        <a:t>315</a:t>
                      </a:r>
                      <a:endParaRPr lang="en-US" sz="2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6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Times New Roman"/>
                          <a:cs typeface="Times New Roman"/>
                        </a:rPr>
                        <a:t>Non-Intensive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Arial"/>
                          <a:ea typeface="Times New Roman"/>
                          <a:cs typeface="Times New Roman"/>
                        </a:rPr>
                        <a:t>292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Times New Roman"/>
                          <a:cs typeface="Times New Roman"/>
                        </a:rPr>
                        <a:t>49252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Arial"/>
                          <a:ea typeface="Times New Roman"/>
                          <a:cs typeface="Times New Roman"/>
                        </a:rPr>
                        <a:t>313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Times New Roman"/>
                          <a:cs typeface="Times New Roman"/>
                        </a:rPr>
                        <a:t>49567</a:t>
                      </a:r>
                      <a:endParaRPr lang="en-US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Action of Health Process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990600"/>
          <a:ext cx="8001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762000"/>
          <a:ext cx="53340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CAH/MP/ASHA CELL/DD/2017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164068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Institutional mechanism for implementation of the CAH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1" y="1752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Convergence of stakeholders especially PRIs, ICDS , civic societies etc.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1829</Words>
  <Application>Microsoft Office PowerPoint</Application>
  <PresentationFormat>On-screen Show (4:3)</PresentationFormat>
  <Paragraphs>614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Constitution of Mentoring Group for Community Action in MP</vt:lpstr>
      <vt:lpstr>Goal for Community Action of Health</vt:lpstr>
      <vt:lpstr>Slide 4</vt:lpstr>
      <vt:lpstr>Slide 5</vt:lpstr>
      <vt:lpstr>Scale up of CAH in MP</vt:lpstr>
      <vt:lpstr>Strategy of CAH for yr 2016-17 </vt:lpstr>
      <vt:lpstr>Community Action of Health Process</vt:lpstr>
      <vt:lpstr>Slide 9</vt:lpstr>
      <vt:lpstr> COMMUNITY ACTION FOR HEALTH – 2015-17)  </vt:lpstr>
      <vt:lpstr>Slide 11</vt:lpstr>
      <vt:lpstr>Report Card Generation</vt:lpstr>
      <vt:lpstr>Jan Samwad Sidhi</vt:lpstr>
      <vt:lpstr>Jan Samwad Badwani</vt:lpstr>
      <vt:lpstr>Jan Samwad Chhindwara</vt:lpstr>
      <vt:lpstr>Jan Samwad Betul</vt:lpstr>
      <vt:lpstr>Jan Samwad Bhind</vt:lpstr>
      <vt:lpstr>Community Action for Health, Action Plan for Year -2016-17 </vt:lpstr>
      <vt:lpstr>Time line of Proposed Activities</vt:lpstr>
      <vt:lpstr>Community Action for Health, Action Plan for Year -2017-18 </vt:lpstr>
      <vt:lpstr>Outline of the presentation</vt:lpstr>
      <vt:lpstr>Outline of the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and Name of the state</dc:title>
  <dc:creator>Seema</dc:creator>
  <cp:lastModifiedBy>PFI_HP5</cp:lastModifiedBy>
  <cp:revision>60</cp:revision>
  <dcterms:created xsi:type="dcterms:W3CDTF">2006-08-16T00:00:00Z</dcterms:created>
  <dcterms:modified xsi:type="dcterms:W3CDTF">2017-01-26T07:44:29Z</dcterms:modified>
</cp:coreProperties>
</file>