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64" r:id="rId3"/>
    <p:sldId id="275" r:id="rId4"/>
    <p:sldId id="266" r:id="rId5"/>
    <p:sldId id="267" r:id="rId6"/>
    <p:sldId id="277" r:id="rId7"/>
    <p:sldId id="278" r:id="rId8"/>
    <p:sldId id="265" r:id="rId9"/>
    <p:sldId id="279" r:id="rId10"/>
    <p:sldId id="268" r:id="rId11"/>
    <p:sldId id="269" r:id="rId12"/>
    <p:sldId id="262" r:id="rId13"/>
    <p:sldId id="263" r:id="rId14"/>
    <p:sldId id="259" r:id="rId15"/>
    <p:sldId id="260" r:id="rId16"/>
    <p:sldId id="261" r:id="rId17"/>
    <p:sldId id="270" r:id="rId18"/>
    <p:sldId id="28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31ECF0-93E8-41CB-A2B2-A7AE98B54182}"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en-US"/>
        </a:p>
      </dgm:t>
    </dgm:pt>
    <dgm:pt modelId="{0017590B-CD4E-4DDF-A2A0-0FC7E1A9E5E3}">
      <dgm:prSet phldrT="[Text]" custT="1"/>
      <dgm:spPr>
        <a:solidFill>
          <a:schemeClr val="bg1">
            <a:lumMod val="85000"/>
            <a:alpha val="90000"/>
          </a:schemeClr>
        </a:solidFill>
      </dgm:spPr>
      <dgm:t>
        <a:bodyPr/>
        <a:lstStyle/>
        <a:p>
          <a:r>
            <a:rPr lang="en-US" sz="1400" b="1" dirty="0" smtClean="0"/>
            <a:t>Nodal Officer - ASHA &amp; Community Process-Full Time Government Officer</a:t>
          </a:r>
          <a:endParaRPr lang="en-US" sz="1400" b="1" dirty="0"/>
        </a:p>
      </dgm:t>
    </dgm:pt>
    <dgm:pt modelId="{FC20E933-1AE9-4C45-9604-FD53A8D5A4BA}" type="parTrans" cxnId="{61A2D6FF-44D1-4E29-BE76-C41480D553AF}">
      <dgm:prSet/>
      <dgm:spPr/>
      <dgm:t>
        <a:bodyPr/>
        <a:lstStyle/>
        <a:p>
          <a:endParaRPr lang="en-US" sz="1400"/>
        </a:p>
      </dgm:t>
    </dgm:pt>
    <dgm:pt modelId="{F70A38B7-FBF0-4E29-B3DB-8D41199FBB6F}" type="sibTrans" cxnId="{61A2D6FF-44D1-4E29-BE76-C41480D553AF}">
      <dgm:prSet/>
      <dgm:spPr/>
      <dgm:t>
        <a:bodyPr/>
        <a:lstStyle/>
        <a:p>
          <a:endParaRPr lang="en-US" sz="1400"/>
        </a:p>
      </dgm:t>
    </dgm:pt>
    <dgm:pt modelId="{3F070637-9C19-4EAB-A46D-8BF5F6161BDA}">
      <dgm:prSet phldrT="[Text]" custT="1"/>
      <dgm:spPr>
        <a:solidFill>
          <a:schemeClr val="bg1">
            <a:lumMod val="85000"/>
            <a:alpha val="90000"/>
          </a:schemeClr>
        </a:solidFill>
      </dgm:spPr>
      <dgm:t>
        <a:bodyPr/>
        <a:lstStyle/>
        <a:p>
          <a:r>
            <a:rPr lang="en-US" sz="1400" b="1" dirty="0"/>
            <a:t>Team Leader- Senior  person with Experience  in Community  mobilization &amp; NGO involvement</a:t>
          </a:r>
        </a:p>
      </dgm:t>
    </dgm:pt>
    <dgm:pt modelId="{C67DDC02-DF36-4FA4-9A9A-F5827A38E2DB}" type="parTrans" cxnId="{262A380A-AC18-4977-866B-795929E2FAAD}">
      <dgm:prSet/>
      <dgm:spPr/>
      <dgm:t>
        <a:bodyPr/>
        <a:lstStyle/>
        <a:p>
          <a:endParaRPr lang="en-US" sz="1400"/>
        </a:p>
      </dgm:t>
    </dgm:pt>
    <dgm:pt modelId="{3616C1B3-4E7F-44B5-9CE5-7DCB312334FE}" type="sibTrans" cxnId="{262A380A-AC18-4977-866B-795929E2FAAD}">
      <dgm:prSet/>
      <dgm:spPr/>
      <dgm:t>
        <a:bodyPr/>
        <a:lstStyle/>
        <a:p>
          <a:endParaRPr lang="en-US" sz="1400"/>
        </a:p>
      </dgm:t>
    </dgm:pt>
    <dgm:pt modelId="{95EBEDE7-57EC-4677-9A96-893C39803152}">
      <dgm:prSet phldrT="[Text]" custT="1"/>
      <dgm:spPr>
        <a:solidFill>
          <a:schemeClr val="bg1">
            <a:lumMod val="85000"/>
            <a:alpha val="90000"/>
          </a:schemeClr>
        </a:solidFill>
      </dgm:spPr>
      <dgm:t>
        <a:bodyPr/>
        <a:lstStyle/>
        <a:p>
          <a:r>
            <a:rPr lang="en-US" sz="1400" b="1" dirty="0"/>
            <a:t>Programme Assistant</a:t>
          </a:r>
        </a:p>
      </dgm:t>
    </dgm:pt>
    <dgm:pt modelId="{774A70AF-3331-4491-BA54-8D38706BEC1A}" type="parTrans" cxnId="{B9EE1597-F12F-4EFE-B30A-9A8D72DAC15A}">
      <dgm:prSet/>
      <dgm:spPr/>
      <dgm:t>
        <a:bodyPr/>
        <a:lstStyle/>
        <a:p>
          <a:endParaRPr lang="en-US" sz="1400"/>
        </a:p>
      </dgm:t>
    </dgm:pt>
    <dgm:pt modelId="{B2B99B58-E9F6-409F-B87B-22336AB392F5}" type="sibTrans" cxnId="{B9EE1597-F12F-4EFE-B30A-9A8D72DAC15A}">
      <dgm:prSet/>
      <dgm:spPr/>
      <dgm:t>
        <a:bodyPr/>
        <a:lstStyle/>
        <a:p>
          <a:endParaRPr lang="en-US" sz="1400"/>
        </a:p>
      </dgm:t>
    </dgm:pt>
    <dgm:pt modelId="{9CFFCD66-ED3C-41E0-9D43-67BC85F052EE}">
      <dgm:prSet phldrT="[Text]" custT="1"/>
      <dgm:spPr>
        <a:solidFill>
          <a:schemeClr val="bg1">
            <a:lumMod val="85000"/>
            <a:alpha val="90000"/>
          </a:schemeClr>
        </a:solidFill>
      </dgm:spPr>
      <dgm:t>
        <a:bodyPr/>
        <a:lstStyle/>
        <a:p>
          <a:r>
            <a:rPr lang="en-US" sz="1400" dirty="0"/>
            <a:t> </a:t>
          </a:r>
          <a:r>
            <a:rPr lang="en-US" sz="1400" b="1" dirty="0"/>
            <a:t>Documentation &amp; Communication Officer</a:t>
          </a:r>
        </a:p>
      </dgm:t>
    </dgm:pt>
    <dgm:pt modelId="{6495F117-E6C1-4A10-A729-9AC507803982}" type="parTrans" cxnId="{F5E224AF-8613-4D93-97B0-25D55BFBCF67}">
      <dgm:prSet/>
      <dgm:spPr/>
      <dgm:t>
        <a:bodyPr/>
        <a:lstStyle/>
        <a:p>
          <a:endParaRPr lang="en-US" sz="1400"/>
        </a:p>
      </dgm:t>
    </dgm:pt>
    <dgm:pt modelId="{5E2060BC-3921-4F1D-A2D9-29BF06043709}" type="sibTrans" cxnId="{F5E224AF-8613-4D93-97B0-25D55BFBCF67}">
      <dgm:prSet/>
      <dgm:spPr/>
      <dgm:t>
        <a:bodyPr/>
        <a:lstStyle/>
        <a:p>
          <a:endParaRPr lang="en-US" sz="1400"/>
        </a:p>
      </dgm:t>
    </dgm:pt>
    <dgm:pt modelId="{EBB5D0CD-BDB8-4314-96E7-7D48CEB0F35B}">
      <dgm:prSet phldrT="[Text]" custT="1"/>
      <dgm:spPr>
        <a:solidFill>
          <a:schemeClr val="bg1">
            <a:lumMod val="85000"/>
            <a:alpha val="90000"/>
          </a:schemeClr>
        </a:solidFill>
      </dgm:spPr>
      <dgm:t>
        <a:bodyPr/>
        <a:lstStyle/>
        <a:p>
          <a:r>
            <a:rPr lang="en-US" sz="1400" b="1" dirty="0" smtClean="0"/>
            <a:t>Finance </a:t>
          </a:r>
          <a:r>
            <a:rPr lang="en-US" sz="1400" b="1" dirty="0"/>
            <a:t>Assistant</a:t>
          </a:r>
        </a:p>
      </dgm:t>
    </dgm:pt>
    <dgm:pt modelId="{86892FE0-77C3-48B9-AB71-3624D1ADB419}" type="parTrans" cxnId="{9AC6AA5D-0D84-4CFC-8798-7FE060F705F1}">
      <dgm:prSet/>
      <dgm:spPr/>
      <dgm:t>
        <a:bodyPr/>
        <a:lstStyle/>
        <a:p>
          <a:endParaRPr lang="en-US" sz="1400"/>
        </a:p>
      </dgm:t>
    </dgm:pt>
    <dgm:pt modelId="{6BC97D20-20B7-40A9-8DF9-A0247A61BEAA}" type="sibTrans" cxnId="{9AC6AA5D-0D84-4CFC-8798-7FE060F705F1}">
      <dgm:prSet/>
      <dgm:spPr/>
      <dgm:t>
        <a:bodyPr/>
        <a:lstStyle/>
        <a:p>
          <a:endParaRPr lang="en-US" sz="1400"/>
        </a:p>
      </dgm:t>
    </dgm:pt>
    <dgm:pt modelId="{C9A811AB-7827-4DE5-8BEF-72CF76ABD7DA}">
      <dgm:prSet phldrT="[Text]" custT="1"/>
      <dgm:spPr>
        <a:solidFill>
          <a:schemeClr val="bg1">
            <a:lumMod val="85000"/>
            <a:alpha val="90000"/>
          </a:schemeClr>
        </a:solidFill>
      </dgm:spPr>
      <dgm:t>
        <a:bodyPr/>
        <a:lstStyle/>
        <a:p>
          <a:r>
            <a:rPr lang="en-US" sz="1400" b="1" dirty="0"/>
            <a:t>Programme </a:t>
          </a:r>
          <a:r>
            <a:rPr lang="en-US" sz="1400" b="1" dirty="0" err="1"/>
            <a:t>Managaer</a:t>
          </a:r>
          <a:r>
            <a:rPr lang="en-US" sz="1400" b="1" dirty="0"/>
            <a:t> -CAH</a:t>
          </a:r>
        </a:p>
      </dgm:t>
    </dgm:pt>
    <dgm:pt modelId="{1EC3EE63-BBCE-4A70-B921-873B43C3D6DF}" type="sibTrans" cxnId="{778BB0B2-A9F4-460F-94BE-69C6A6A6B11B}">
      <dgm:prSet/>
      <dgm:spPr/>
      <dgm:t>
        <a:bodyPr/>
        <a:lstStyle/>
        <a:p>
          <a:endParaRPr lang="en-US" sz="1400"/>
        </a:p>
      </dgm:t>
    </dgm:pt>
    <dgm:pt modelId="{2B403275-1B84-4C8A-8D19-64EB86BD91C0}" type="parTrans" cxnId="{778BB0B2-A9F4-460F-94BE-69C6A6A6B11B}">
      <dgm:prSet/>
      <dgm:spPr/>
      <dgm:t>
        <a:bodyPr/>
        <a:lstStyle/>
        <a:p>
          <a:endParaRPr lang="en-US" sz="1400"/>
        </a:p>
      </dgm:t>
    </dgm:pt>
    <dgm:pt modelId="{64AE9B80-4396-4918-B3C4-25EDE7417BFC}">
      <dgm:prSet phldrT="[Text]" custT="1"/>
      <dgm:spPr>
        <a:solidFill>
          <a:schemeClr val="bg1">
            <a:lumMod val="85000"/>
            <a:alpha val="90000"/>
          </a:schemeClr>
        </a:solidFill>
      </dgm:spPr>
      <dgm:t>
        <a:bodyPr/>
        <a:lstStyle/>
        <a:p>
          <a:r>
            <a:rPr lang="en-US" sz="1400" b="1" dirty="0"/>
            <a:t>Office </a:t>
          </a:r>
          <a:r>
            <a:rPr lang="en-US" sz="1400" b="1" dirty="0" smtClean="0"/>
            <a:t>Attendant</a:t>
          </a:r>
          <a:endParaRPr lang="en-US" sz="1400" b="1" dirty="0"/>
        </a:p>
      </dgm:t>
    </dgm:pt>
    <dgm:pt modelId="{C3E87538-C641-4F9E-86CC-CA4F7942955A}" type="parTrans" cxnId="{D778C680-8A70-4528-B3B3-3F23DFD97B4E}">
      <dgm:prSet/>
      <dgm:spPr/>
      <dgm:t>
        <a:bodyPr/>
        <a:lstStyle/>
        <a:p>
          <a:endParaRPr lang="en-US" sz="1400"/>
        </a:p>
      </dgm:t>
    </dgm:pt>
    <dgm:pt modelId="{3D7DD278-090B-4D60-B5DF-38FF8BCA52B3}" type="sibTrans" cxnId="{D778C680-8A70-4528-B3B3-3F23DFD97B4E}">
      <dgm:prSet/>
      <dgm:spPr/>
      <dgm:t>
        <a:bodyPr/>
        <a:lstStyle/>
        <a:p>
          <a:endParaRPr lang="en-US" sz="1400"/>
        </a:p>
      </dgm:t>
    </dgm:pt>
    <dgm:pt modelId="{BA0E5B5A-18C8-4861-9B45-A23877C87F28}">
      <dgm:prSet phldrT="[Text]" custT="1"/>
      <dgm:spPr>
        <a:solidFill>
          <a:schemeClr val="bg1">
            <a:lumMod val="85000"/>
            <a:alpha val="90000"/>
          </a:schemeClr>
        </a:solidFill>
      </dgm:spPr>
      <dgm:t>
        <a:bodyPr/>
        <a:lstStyle/>
        <a:p>
          <a:r>
            <a:rPr lang="en-US" sz="1400" b="1" dirty="0"/>
            <a:t>Programme Manager-ASHA</a:t>
          </a:r>
        </a:p>
      </dgm:t>
    </dgm:pt>
    <dgm:pt modelId="{5D7C0DFF-08C1-487A-B5B4-16AC9027B63A}" type="parTrans" cxnId="{697A3EF5-F901-4049-9137-CBC0C862677A}">
      <dgm:prSet/>
      <dgm:spPr/>
      <dgm:t>
        <a:bodyPr/>
        <a:lstStyle/>
        <a:p>
          <a:endParaRPr lang="en-US" sz="1400"/>
        </a:p>
      </dgm:t>
    </dgm:pt>
    <dgm:pt modelId="{C5F80349-0EE7-4A1C-B6F3-A7E6BB18FDE8}" type="sibTrans" cxnId="{697A3EF5-F901-4049-9137-CBC0C862677A}">
      <dgm:prSet/>
      <dgm:spPr/>
      <dgm:t>
        <a:bodyPr/>
        <a:lstStyle/>
        <a:p>
          <a:endParaRPr lang="en-US" sz="1400"/>
        </a:p>
      </dgm:t>
    </dgm:pt>
    <dgm:pt modelId="{16795B8C-7407-459C-8D18-7B6E9119B4EB}">
      <dgm:prSet phldrT="[Text]" custT="1"/>
      <dgm:spPr>
        <a:solidFill>
          <a:schemeClr val="bg1">
            <a:lumMod val="85000"/>
            <a:alpha val="90000"/>
          </a:schemeClr>
        </a:solidFill>
      </dgm:spPr>
      <dgm:t>
        <a:bodyPr/>
        <a:lstStyle/>
        <a:p>
          <a:r>
            <a:rPr lang="en-US" sz="1400" b="1" dirty="0"/>
            <a:t>Deputy Programme Manager-ASHA/CAH</a:t>
          </a:r>
        </a:p>
      </dgm:t>
    </dgm:pt>
    <dgm:pt modelId="{1266265F-81EE-4A65-A8BF-82F95F89D840}" type="parTrans" cxnId="{B6DDB450-CAC1-48AA-A8AB-5FBD008C5508}">
      <dgm:prSet/>
      <dgm:spPr/>
      <dgm:t>
        <a:bodyPr/>
        <a:lstStyle/>
        <a:p>
          <a:endParaRPr lang="en-US" sz="1400"/>
        </a:p>
      </dgm:t>
    </dgm:pt>
    <dgm:pt modelId="{5BD9C3C8-C53A-4AAC-B511-C3FFF14458EB}" type="sibTrans" cxnId="{B6DDB450-CAC1-48AA-A8AB-5FBD008C5508}">
      <dgm:prSet/>
      <dgm:spPr/>
      <dgm:t>
        <a:bodyPr/>
        <a:lstStyle/>
        <a:p>
          <a:endParaRPr lang="en-US" sz="1400"/>
        </a:p>
      </dgm:t>
    </dgm:pt>
    <dgm:pt modelId="{BD17A2E7-1707-4DF7-B263-46F6C9444853}" type="pres">
      <dgm:prSet presAssocID="{EE31ECF0-93E8-41CB-A2B2-A7AE98B54182}" presName="hierChild1" presStyleCnt="0">
        <dgm:presLayoutVars>
          <dgm:chPref val="1"/>
          <dgm:dir/>
          <dgm:animOne val="branch"/>
          <dgm:animLvl val="lvl"/>
          <dgm:resizeHandles/>
        </dgm:presLayoutVars>
      </dgm:prSet>
      <dgm:spPr/>
      <dgm:t>
        <a:bodyPr/>
        <a:lstStyle/>
        <a:p>
          <a:endParaRPr lang="en-US"/>
        </a:p>
      </dgm:t>
    </dgm:pt>
    <dgm:pt modelId="{962257A6-26C3-4EDB-B5C5-B1EE2FF796FA}" type="pres">
      <dgm:prSet presAssocID="{0017590B-CD4E-4DDF-A2A0-0FC7E1A9E5E3}" presName="hierRoot1" presStyleCnt="0"/>
      <dgm:spPr/>
      <dgm:t>
        <a:bodyPr/>
        <a:lstStyle/>
        <a:p>
          <a:endParaRPr lang="en-US"/>
        </a:p>
      </dgm:t>
    </dgm:pt>
    <dgm:pt modelId="{864CB2D4-046A-4C42-9640-0EB9C160B876}" type="pres">
      <dgm:prSet presAssocID="{0017590B-CD4E-4DDF-A2A0-0FC7E1A9E5E3}" presName="composite" presStyleCnt="0"/>
      <dgm:spPr/>
      <dgm:t>
        <a:bodyPr/>
        <a:lstStyle/>
        <a:p>
          <a:endParaRPr lang="en-US"/>
        </a:p>
      </dgm:t>
    </dgm:pt>
    <dgm:pt modelId="{27615768-06D0-4D72-BEF7-48C806810EFE}" type="pres">
      <dgm:prSet presAssocID="{0017590B-CD4E-4DDF-A2A0-0FC7E1A9E5E3}" presName="background" presStyleLbl="node0" presStyleIdx="0" presStyleCnt="1"/>
      <dgm:spPr/>
      <dgm:t>
        <a:bodyPr/>
        <a:lstStyle/>
        <a:p>
          <a:endParaRPr lang="en-US"/>
        </a:p>
      </dgm:t>
    </dgm:pt>
    <dgm:pt modelId="{11A02E4C-15D1-46F2-B4D4-25772BDDC618}" type="pres">
      <dgm:prSet presAssocID="{0017590B-CD4E-4DDF-A2A0-0FC7E1A9E5E3}" presName="text" presStyleLbl="fgAcc0" presStyleIdx="0" presStyleCnt="1" custScaleX="270902">
        <dgm:presLayoutVars>
          <dgm:chPref val="3"/>
        </dgm:presLayoutVars>
      </dgm:prSet>
      <dgm:spPr/>
      <dgm:t>
        <a:bodyPr/>
        <a:lstStyle/>
        <a:p>
          <a:endParaRPr lang="en-US"/>
        </a:p>
      </dgm:t>
    </dgm:pt>
    <dgm:pt modelId="{25532A9C-1E67-4970-83AA-7AE230ABD178}" type="pres">
      <dgm:prSet presAssocID="{0017590B-CD4E-4DDF-A2A0-0FC7E1A9E5E3}" presName="hierChild2" presStyleCnt="0"/>
      <dgm:spPr/>
      <dgm:t>
        <a:bodyPr/>
        <a:lstStyle/>
        <a:p>
          <a:endParaRPr lang="en-US"/>
        </a:p>
      </dgm:t>
    </dgm:pt>
    <dgm:pt modelId="{17D50329-FD6D-41B1-97A3-3E83C5AB9837}" type="pres">
      <dgm:prSet presAssocID="{C67DDC02-DF36-4FA4-9A9A-F5827A38E2DB}" presName="Name10" presStyleLbl="parChTrans1D2" presStyleIdx="0" presStyleCnt="1"/>
      <dgm:spPr/>
      <dgm:t>
        <a:bodyPr/>
        <a:lstStyle/>
        <a:p>
          <a:endParaRPr lang="en-US"/>
        </a:p>
      </dgm:t>
    </dgm:pt>
    <dgm:pt modelId="{0D04E2B7-22AA-40B7-A6B8-853F2D997C84}" type="pres">
      <dgm:prSet presAssocID="{3F070637-9C19-4EAB-A46D-8BF5F6161BDA}" presName="hierRoot2" presStyleCnt="0"/>
      <dgm:spPr/>
      <dgm:t>
        <a:bodyPr/>
        <a:lstStyle/>
        <a:p>
          <a:endParaRPr lang="en-US"/>
        </a:p>
      </dgm:t>
    </dgm:pt>
    <dgm:pt modelId="{A4A09DE4-ED43-47F1-A5F6-C2462D84EA15}" type="pres">
      <dgm:prSet presAssocID="{3F070637-9C19-4EAB-A46D-8BF5F6161BDA}" presName="composite2" presStyleCnt="0"/>
      <dgm:spPr/>
      <dgm:t>
        <a:bodyPr/>
        <a:lstStyle/>
        <a:p>
          <a:endParaRPr lang="en-US"/>
        </a:p>
      </dgm:t>
    </dgm:pt>
    <dgm:pt modelId="{10DCDA73-1412-4CA1-938E-091993B579CE}" type="pres">
      <dgm:prSet presAssocID="{3F070637-9C19-4EAB-A46D-8BF5F6161BDA}" presName="background2" presStyleLbl="node2" presStyleIdx="0" presStyleCnt="1"/>
      <dgm:spPr/>
      <dgm:t>
        <a:bodyPr/>
        <a:lstStyle/>
        <a:p>
          <a:endParaRPr lang="en-US"/>
        </a:p>
      </dgm:t>
    </dgm:pt>
    <dgm:pt modelId="{55BEF2D7-3842-484D-971E-83F125C45257}" type="pres">
      <dgm:prSet presAssocID="{3F070637-9C19-4EAB-A46D-8BF5F6161BDA}" presName="text2" presStyleLbl="fgAcc2" presStyleIdx="0" presStyleCnt="1" custScaleX="353071" custLinFactNeighborX="1813" custLinFactNeighborY="-2855">
        <dgm:presLayoutVars>
          <dgm:chPref val="3"/>
        </dgm:presLayoutVars>
      </dgm:prSet>
      <dgm:spPr/>
      <dgm:t>
        <a:bodyPr/>
        <a:lstStyle/>
        <a:p>
          <a:endParaRPr lang="en-US"/>
        </a:p>
      </dgm:t>
    </dgm:pt>
    <dgm:pt modelId="{394A1052-07BD-40D2-A239-82C7FDBB1623}" type="pres">
      <dgm:prSet presAssocID="{3F070637-9C19-4EAB-A46D-8BF5F6161BDA}" presName="hierChild3" presStyleCnt="0"/>
      <dgm:spPr/>
      <dgm:t>
        <a:bodyPr/>
        <a:lstStyle/>
        <a:p>
          <a:endParaRPr lang="en-US"/>
        </a:p>
      </dgm:t>
    </dgm:pt>
    <dgm:pt modelId="{A2160CAF-A3BB-4817-A2C2-4500D5F02158}" type="pres">
      <dgm:prSet presAssocID="{2B403275-1B84-4C8A-8D19-64EB86BD91C0}" presName="Name17" presStyleLbl="parChTrans1D3" presStyleIdx="0" presStyleCnt="4"/>
      <dgm:spPr/>
      <dgm:t>
        <a:bodyPr/>
        <a:lstStyle/>
        <a:p>
          <a:endParaRPr lang="en-US"/>
        </a:p>
      </dgm:t>
    </dgm:pt>
    <dgm:pt modelId="{F935C145-B399-4B0B-95C4-B1B0092AF644}" type="pres">
      <dgm:prSet presAssocID="{C9A811AB-7827-4DE5-8BEF-72CF76ABD7DA}" presName="hierRoot3" presStyleCnt="0"/>
      <dgm:spPr/>
      <dgm:t>
        <a:bodyPr/>
        <a:lstStyle/>
        <a:p>
          <a:endParaRPr lang="en-US"/>
        </a:p>
      </dgm:t>
    </dgm:pt>
    <dgm:pt modelId="{AEB4244F-A720-414E-AB73-7D83D288C835}" type="pres">
      <dgm:prSet presAssocID="{C9A811AB-7827-4DE5-8BEF-72CF76ABD7DA}" presName="composite3" presStyleCnt="0"/>
      <dgm:spPr/>
      <dgm:t>
        <a:bodyPr/>
        <a:lstStyle/>
        <a:p>
          <a:endParaRPr lang="en-US"/>
        </a:p>
      </dgm:t>
    </dgm:pt>
    <dgm:pt modelId="{CE404F8B-DF08-4465-831C-B919512694BA}" type="pres">
      <dgm:prSet presAssocID="{C9A811AB-7827-4DE5-8BEF-72CF76ABD7DA}" presName="background3" presStyleLbl="node3" presStyleIdx="0" presStyleCnt="4"/>
      <dgm:spPr/>
      <dgm:t>
        <a:bodyPr/>
        <a:lstStyle/>
        <a:p>
          <a:endParaRPr lang="en-US"/>
        </a:p>
      </dgm:t>
    </dgm:pt>
    <dgm:pt modelId="{9E9E89CB-EEB7-4D7A-AAAF-EBE45BDFAEB9}" type="pres">
      <dgm:prSet presAssocID="{C9A811AB-7827-4DE5-8BEF-72CF76ABD7DA}" presName="text3" presStyleLbl="fgAcc3" presStyleIdx="0" presStyleCnt="4" custScaleX="135294">
        <dgm:presLayoutVars>
          <dgm:chPref val="3"/>
        </dgm:presLayoutVars>
      </dgm:prSet>
      <dgm:spPr/>
      <dgm:t>
        <a:bodyPr/>
        <a:lstStyle/>
        <a:p>
          <a:endParaRPr lang="en-US"/>
        </a:p>
      </dgm:t>
    </dgm:pt>
    <dgm:pt modelId="{A9FFCE61-7AA0-4FA2-9B56-DA05B067915D}" type="pres">
      <dgm:prSet presAssocID="{C9A811AB-7827-4DE5-8BEF-72CF76ABD7DA}" presName="hierChild4" presStyleCnt="0"/>
      <dgm:spPr/>
      <dgm:t>
        <a:bodyPr/>
        <a:lstStyle/>
        <a:p>
          <a:endParaRPr lang="en-US"/>
        </a:p>
      </dgm:t>
    </dgm:pt>
    <dgm:pt modelId="{D5DE1EE3-108D-4F50-A4AA-36D47F088A24}" type="pres">
      <dgm:prSet presAssocID="{5D7C0DFF-08C1-487A-B5B4-16AC9027B63A}" presName="Name17" presStyleLbl="parChTrans1D3" presStyleIdx="1" presStyleCnt="4"/>
      <dgm:spPr/>
      <dgm:t>
        <a:bodyPr/>
        <a:lstStyle/>
        <a:p>
          <a:endParaRPr lang="en-US"/>
        </a:p>
      </dgm:t>
    </dgm:pt>
    <dgm:pt modelId="{03002F1B-579E-4D8C-A20C-4A153FBD2BE9}" type="pres">
      <dgm:prSet presAssocID="{BA0E5B5A-18C8-4861-9B45-A23877C87F28}" presName="hierRoot3" presStyleCnt="0"/>
      <dgm:spPr/>
      <dgm:t>
        <a:bodyPr/>
        <a:lstStyle/>
        <a:p>
          <a:endParaRPr lang="en-US"/>
        </a:p>
      </dgm:t>
    </dgm:pt>
    <dgm:pt modelId="{57CEDE31-B640-4952-B6EE-D00AADF59086}" type="pres">
      <dgm:prSet presAssocID="{BA0E5B5A-18C8-4861-9B45-A23877C87F28}" presName="composite3" presStyleCnt="0"/>
      <dgm:spPr/>
      <dgm:t>
        <a:bodyPr/>
        <a:lstStyle/>
        <a:p>
          <a:endParaRPr lang="en-US"/>
        </a:p>
      </dgm:t>
    </dgm:pt>
    <dgm:pt modelId="{29529AAA-0B29-4F7C-AF9A-345467A79CC9}" type="pres">
      <dgm:prSet presAssocID="{BA0E5B5A-18C8-4861-9B45-A23877C87F28}" presName="background3" presStyleLbl="node3" presStyleIdx="1" presStyleCnt="4"/>
      <dgm:spPr/>
      <dgm:t>
        <a:bodyPr/>
        <a:lstStyle/>
        <a:p>
          <a:endParaRPr lang="en-US"/>
        </a:p>
      </dgm:t>
    </dgm:pt>
    <dgm:pt modelId="{D3C5E94E-C83C-439E-B36A-E0423737DE52}" type="pres">
      <dgm:prSet presAssocID="{BA0E5B5A-18C8-4861-9B45-A23877C87F28}" presName="text3" presStyleLbl="fgAcc3" presStyleIdx="1" presStyleCnt="4" custScaleX="129479">
        <dgm:presLayoutVars>
          <dgm:chPref val="3"/>
        </dgm:presLayoutVars>
      </dgm:prSet>
      <dgm:spPr/>
      <dgm:t>
        <a:bodyPr/>
        <a:lstStyle/>
        <a:p>
          <a:endParaRPr lang="en-US"/>
        </a:p>
      </dgm:t>
    </dgm:pt>
    <dgm:pt modelId="{14A7F34A-9E7E-4E87-B334-460A60F33D27}" type="pres">
      <dgm:prSet presAssocID="{BA0E5B5A-18C8-4861-9B45-A23877C87F28}" presName="hierChild4" presStyleCnt="0"/>
      <dgm:spPr/>
      <dgm:t>
        <a:bodyPr/>
        <a:lstStyle/>
        <a:p>
          <a:endParaRPr lang="en-US"/>
        </a:p>
      </dgm:t>
    </dgm:pt>
    <dgm:pt modelId="{E155227C-9CC1-45BA-BA23-46B164ABE351}" type="pres">
      <dgm:prSet presAssocID="{1266265F-81EE-4A65-A8BF-82F95F89D840}" presName="Name17" presStyleLbl="parChTrans1D3" presStyleIdx="2" presStyleCnt="4"/>
      <dgm:spPr/>
      <dgm:t>
        <a:bodyPr/>
        <a:lstStyle/>
        <a:p>
          <a:endParaRPr lang="en-US"/>
        </a:p>
      </dgm:t>
    </dgm:pt>
    <dgm:pt modelId="{F9112916-90A4-41B8-A595-1631A9B97CFC}" type="pres">
      <dgm:prSet presAssocID="{16795B8C-7407-459C-8D18-7B6E9119B4EB}" presName="hierRoot3" presStyleCnt="0"/>
      <dgm:spPr/>
      <dgm:t>
        <a:bodyPr/>
        <a:lstStyle/>
        <a:p>
          <a:endParaRPr lang="en-US"/>
        </a:p>
      </dgm:t>
    </dgm:pt>
    <dgm:pt modelId="{3C9C2214-52DC-4C75-802F-C2E05EFB3317}" type="pres">
      <dgm:prSet presAssocID="{16795B8C-7407-459C-8D18-7B6E9119B4EB}" presName="composite3" presStyleCnt="0"/>
      <dgm:spPr/>
      <dgm:t>
        <a:bodyPr/>
        <a:lstStyle/>
        <a:p>
          <a:endParaRPr lang="en-US"/>
        </a:p>
      </dgm:t>
    </dgm:pt>
    <dgm:pt modelId="{0B43BA23-FF96-4DD2-BBB1-74F38F58054E}" type="pres">
      <dgm:prSet presAssocID="{16795B8C-7407-459C-8D18-7B6E9119B4EB}" presName="background3" presStyleLbl="node3" presStyleIdx="2" presStyleCnt="4"/>
      <dgm:spPr/>
      <dgm:t>
        <a:bodyPr/>
        <a:lstStyle/>
        <a:p>
          <a:endParaRPr lang="en-US"/>
        </a:p>
      </dgm:t>
    </dgm:pt>
    <dgm:pt modelId="{D6E768F6-0AC5-4771-A767-77B5D566828A}" type="pres">
      <dgm:prSet presAssocID="{16795B8C-7407-459C-8D18-7B6E9119B4EB}" presName="text3" presStyleLbl="fgAcc3" presStyleIdx="2" presStyleCnt="4" custScaleX="190959">
        <dgm:presLayoutVars>
          <dgm:chPref val="3"/>
        </dgm:presLayoutVars>
      </dgm:prSet>
      <dgm:spPr/>
      <dgm:t>
        <a:bodyPr/>
        <a:lstStyle/>
        <a:p>
          <a:endParaRPr lang="en-US"/>
        </a:p>
      </dgm:t>
    </dgm:pt>
    <dgm:pt modelId="{C7EC0E0C-1710-41EE-8D25-B56BDDDCC549}" type="pres">
      <dgm:prSet presAssocID="{16795B8C-7407-459C-8D18-7B6E9119B4EB}" presName="hierChild4" presStyleCnt="0"/>
      <dgm:spPr/>
      <dgm:t>
        <a:bodyPr/>
        <a:lstStyle/>
        <a:p>
          <a:endParaRPr lang="en-US"/>
        </a:p>
      </dgm:t>
    </dgm:pt>
    <dgm:pt modelId="{E1C29560-A05D-4470-BE88-F6533C13BAEC}" type="pres">
      <dgm:prSet presAssocID="{6495F117-E6C1-4A10-A729-9AC507803982}" presName="Name17" presStyleLbl="parChTrans1D3" presStyleIdx="3" presStyleCnt="4"/>
      <dgm:spPr/>
      <dgm:t>
        <a:bodyPr/>
        <a:lstStyle/>
        <a:p>
          <a:endParaRPr lang="en-US"/>
        </a:p>
      </dgm:t>
    </dgm:pt>
    <dgm:pt modelId="{BF75394F-C1BA-4627-84E2-505AD45BE161}" type="pres">
      <dgm:prSet presAssocID="{9CFFCD66-ED3C-41E0-9D43-67BC85F052EE}" presName="hierRoot3" presStyleCnt="0"/>
      <dgm:spPr/>
      <dgm:t>
        <a:bodyPr/>
        <a:lstStyle/>
        <a:p>
          <a:endParaRPr lang="en-US"/>
        </a:p>
      </dgm:t>
    </dgm:pt>
    <dgm:pt modelId="{F19E0DDA-1EDB-48D5-9A09-2ACA57EEA418}" type="pres">
      <dgm:prSet presAssocID="{9CFFCD66-ED3C-41E0-9D43-67BC85F052EE}" presName="composite3" presStyleCnt="0"/>
      <dgm:spPr/>
      <dgm:t>
        <a:bodyPr/>
        <a:lstStyle/>
        <a:p>
          <a:endParaRPr lang="en-US"/>
        </a:p>
      </dgm:t>
    </dgm:pt>
    <dgm:pt modelId="{D4C3C67D-1165-4BD8-9DDA-3B73256F128C}" type="pres">
      <dgm:prSet presAssocID="{9CFFCD66-ED3C-41E0-9D43-67BC85F052EE}" presName="background3" presStyleLbl="node3" presStyleIdx="3" presStyleCnt="4"/>
      <dgm:spPr/>
      <dgm:t>
        <a:bodyPr/>
        <a:lstStyle/>
        <a:p>
          <a:endParaRPr lang="en-US"/>
        </a:p>
      </dgm:t>
    </dgm:pt>
    <dgm:pt modelId="{B131287B-2858-4228-AD7C-1859BEC6DF09}" type="pres">
      <dgm:prSet presAssocID="{9CFFCD66-ED3C-41E0-9D43-67BC85F052EE}" presName="text3" presStyleLbl="fgAcc3" presStyleIdx="3" presStyleCnt="4" custScaleX="166660" custLinFactNeighborX="17247" custLinFactNeighborY="-1221">
        <dgm:presLayoutVars>
          <dgm:chPref val="3"/>
        </dgm:presLayoutVars>
      </dgm:prSet>
      <dgm:spPr/>
      <dgm:t>
        <a:bodyPr/>
        <a:lstStyle/>
        <a:p>
          <a:endParaRPr lang="en-US"/>
        </a:p>
      </dgm:t>
    </dgm:pt>
    <dgm:pt modelId="{F5880981-B54D-46F4-87A6-C04C9042E9E9}" type="pres">
      <dgm:prSet presAssocID="{9CFFCD66-ED3C-41E0-9D43-67BC85F052EE}" presName="hierChild4" presStyleCnt="0"/>
      <dgm:spPr/>
      <dgm:t>
        <a:bodyPr/>
        <a:lstStyle/>
        <a:p>
          <a:endParaRPr lang="en-US"/>
        </a:p>
      </dgm:t>
    </dgm:pt>
    <dgm:pt modelId="{E79A18EA-61E0-4647-B19D-50E28559694D}" type="pres">
      <dgm:prSet presAssocID="{774A70AF-3331-4491-BA54-8D38706BEC1A}" presName="Name23" presStyleLbl="parChTrans1D4" presStyleIdx="0" presStyleCnt="3"/>
      <dgm:spPr/>
      <dgm:t>
        <a:bodyPr/>
        <a:lstStyle/>
        <a:p>
          <a:endParaRPr lang="en-US"/>
        </a:p>
      </dgm:t>
    </dgm:pt>
    <dgm:pt modelId="{24617FA4-F46C-4CCA-95F0-E8D31A2C973F}" type="pres">
      <dgm:prSet presAssocID="{95EBEDE7-57EC-4677-9A96-893C39803152}" presName="hierRoot4" presStyleCnt="0"/>
      <dgm:spPr/>
      <dgm:t>
        <a:bodyPr/>
        <a:lstStyle/>
        <a:p>
          <a:endParaRPr lang="en-US"/>
        </a:p>
      </dgm:t>
    </dgm:pt>
    <dgm:pt modelId="{75EB0BD2-9D8E-4138-A210-252A836A583D}" type="pres">
      <dgm:prSet presAssocID="{95EBEDE7-57EC-4677-9A96-893C39803152}" presName="composite4" presStyleCnt="0"/>
      <dgm:spPr/>
      <dgm:t>
        <a:bodyPr/>
        <a:lstStyle/>
        <a:p>
          <a:endParaRPr lang="en-US"/>
        </a:p>
      </dgm:t>
    </dgm:pt>
    <dgm:pt modelId="{9A8C0C1F-BDEA-4E02-8BEA-70BD445A7CD6}" type="pres">
      <dgm:prSet presAssocID="{95EBEDE7-57EC-4677-9A96-893C39803152}" presName="background4" presStyleLbl="node4" presStyleIdx="0" presStyleCnt="3"/>
      <dgm:spPr/>
      <dgm:t>
        <a:bodyPr/>
        <a:lstStyle/>
        <a:p>
          <a:endParaRPr lang="en-US"/>
        </a:p>
      </dgm:t>
    </dgm:pt>
    <dgm:pt modelId="{24898686-9529-4A38-A861-0E625D556ACE}" type="pres">
      <dgm:prSet presAssocID="{95EBEDE7-57EC-4677-9A96-893C39803152}" presName="text4" presStyleLbl="fgAcc4" presStyleIdx="0" presStyleCnt="3" custScaleX="128716">
        <dgm:presLayoutVars>
          <dgm:chPref val="3"/>
        </dgm:presLayoutVars>
      </dgm:prSet>
      <dgm:spPr/>
      <dgm:t>
        <a:bodyPr/>
        <a:lstStyle/>
        <a:p>
          <a:endParaRPr lang="en-US"/>
        </a:p>
      </dgm:t>
    </dgm:pt>
    <dgm:pt modelId="{C8DB5264-DD20-4FAD-88F5-B76E874BFEB4}" type="pres">
      <dgm:prSet presAssocID="{95EBEDE7-57EC-4677-9A96-893C39803152}" presName="hierChild5" presStyleCnt="0"/>
      <dgm:spPr/>
      <dgm:t>
        <a:bodyPr/>
        <a:lstStyle/>
        <a:p>
          <a:endParaRPr lang="en-US"/>
        </a:p>
      </dgm:t>
    </dgm:pt>
    <dgm:pt modelId="{2D17FB16-323A-4B74-BFDE-774046ABB5B2}" type="pres">
      <dgm:prSet presAssocID="{86892FE0-77C3-48B9-AB71-3624D1ADB419}" presName="Name23" presStyleLbl="parChTrans1D4" presStyleIdx="1" presStyleCnt="3"/>
      <dgm:spPr/>
      <dgm:t>
        <a:bodyPr/>
        <a:lstStyle/>
        <a:p>
          <a:endParaRPr lang="en-US"/>
        </a:p>
      </dgm:t>
    </dgm:pt>
    <dgm:pt modelId="{9785A6E4-79D0-4E04-827D-3BC4E43E3B44}" type="pres">
      <dgm:prSet presAssocID="{EBB5D0CD-BDB8-4314-96E7-7D48CEB0F35B}" presName="hierRoot4" presStyleCnt="0"/>
      <dgm:spPr/>
      <dgm:t>
        <a:bodyPr/>
        <a:lstStyle/>
        <a:p>
          <a:endParaRPr lang="en-US"/>
        </a:p>
      </dgm:t>
    </dgm:pt>
    <dgm:pt modelId="{3AF6FDE4-862C-4712-BC28-59ECF0DDA358}" type="pres">
      <dgm:prSet presAssocID="{EBB5D0CD-BDB8-4314-96E7-7D48CEB0F35B}" presName="composite4" presStyleCnt="0"/>
      <dgm:spPr/>
      <dgm:t>
        <a:bodyPr/>
        <a:lstStyle/>
        <a:p>
          <a:endParaRPr lang="en-US"/>
        </a:p>
      </dgm:t>
    </dgm:pt>
    <dgm:pt modelId="{A5E5B595-8C10-46F2-B695-46A444045838}" type="pres">
      <dgm:prSet presAssocID="{EBB5D0CD-BDB8-4314-96E7-7D48CEB0F35B}" presName="background4" presStyleLbl="node4" presStyleIdx="1" presStyleCnt="3"/>
      <dgm:spPr/>
      <dgm:t>
        <a:bodyPr/>
        <a:lstStyle/>
        <a:p>
          <a:endParaRPr lang="en-US"/>
        </a:p>
      </dgm:t>
    </dgm:pt>
    <dgm:pt modelId="{94C17ABA-FB39-4789-8D0E-5940E9624F34}" type="pres">
      <dgm:prSet presAssocID="{EBB5D0CD-BDB8-4314-96E7-7D48CEB0F35B}" presName="text4" presStyleLbl="fgAcc4" presStyleIdx="1" presStyleCnt="3" custScaleX="128716">
        <dgm:presLayoutVars>
          <dgm:chPref val="3"/>
        </dgm:presLayoutVars>
      </dgm:prSet>
      <dgm:spPr/>
      <dgm:t>
        <a:bodyPr/>
        <a:lstStyle/>
        <a:p>
          <a:endParaRPr lang="en-US"/>
        </a:p>
      </dgm:t>
    </dgm:pt>
    <dgm:pt modelId="{E47CE00D-0255-42A1-B529-6E435505A3D4}" type="pres">
      <dgm:prSet presAssocID="{EBB5D0CD-BDB8-4314-96E7-7D48CEB0F35B}" presName="hierChild5" presStyleCnt="0"/>
      <dgm:spPr/>
      <dgm:t>
        <a:bodyPr/>
        <a:lstStyle/>
        <a:p>
          <a:endParaRPr lang="en-US"/>
        </a:p>
      </dgm:t>
    </dgm:pt>
    <dgm:pt modelId="{040FC438-C65E-44AC-BC54-AA259EC1C61F}" type="pres">
      <dgm:prSet presAssocID="{C3E87538-C641-4F9E-86CC-CA4F7942955A}" presName="Name23" presStyleLbl="parChTrans1D4" presStyleIdx="2" presStyleCnt="3"/>
      <dgm:spPr/>
      <dgm:t>
        <a:bodyPr/>
        <a:lstStyle/>
        <a:p>
          <a:endParaRPr lang="en-US"/>
        </a:p>
      </dgm:t>
    </dgm:pt>
    <dgm:pt modelId="{3A3BF2AA-2D58-4C32-8D74-BE09FCEEBC28}" type="pres">
      <dgm:prSet presAssocID="{64AE9B80-4396-4918-B3C4-25EDE7417BFC}" presName="hierRoot4" presStyleCnt="0"/>
      <dgm:spPr/>
      <dgm:t>
        <a:bodyPr/>
        <a:lstStyle/>
        <a:p>
          <a:endParaRPr lang="en-US"/>
        </a:p>
      </dgm:t>
    </dgm:pt>
    <dgm:pt modelId="{A0494E34-96BB-49DF-A2DD-C4FBB6E3A76E}" type="pres">
      <dgm:prSet presAssocID="{64AE9B80-4396-4918-B3C4-25EDE7417BFC}" presName="composite4" presStyleCnt="0"/>
      <dgm:spPr/>
      <dgm:t>
        <a:bodyPr/>
        <a:lstStyle/>
        <a:p>
          <a:endParaRPr lang="en-US"/>
        </a:p>
      </dgm:t>
    </dgm:pt>
    <dgm:pt modelId="{846F7879-754A-4F80-BD2E-6ACFAC345C2E}" type="pres">
      <dgm:prSet presAssocID="{64AE9B80-4396-4918-B3C4-25EDE7417BFC}" presName="background4" presStyleLbl="node4" presStyleIdx="2" presStyleCnt="3"/>
      <dgm:spPr/>
      <dgm:t>
        <a:bodyPr/>
        <a:lstStyle/>
        <a:p>
          <a:endParaRPr lang="en-US"/>
        </a:p>
      </dgm:t>
    </dgm:pt>
    <dgm:pt modelId="{FAACDD6D-49A7-4697-8F39-8E33F7291FDD}" type="pres">
      <dgm:prSet presAssocID="{64AE9B80-4396-4918-B3C4-25EDE7417BFC}" presName="text4" presStyleLbl="fgAcc4" presStyleIdx="2" presStyleCnt="3" custScaleX="128716">
        <dgm:presLayoutVars>
          <dgm:chPref val="3"/>
        </dgm:presLayoutVars>
      </dgm:prSet>
      <dgm:spPr/>
      <dgm:t>
        <a:bodyPr/>
        <a:lstStyle/>
        <a:p>
          <a:endParaRPr lang="en-US"/>
        </a:p>
      </dgm:t>
    </dgm:pt>
    <dgm:pt modelId="{5D1A6A08-BA46-48DA-82C8-E704DDAA625E}" type="pres">
      <dgm:prSet presAssocID="{64AE9B80-4396-4918-B3C4-25EDE7417BFC}" presName="hierChild5" presStyleCnt="0"/>
      <dgm:spPr/>
      <dgm:t>
        <a:bodyPr/>
        <a:lstStyle/>
        <a:p>
          <a:endParaRPr lang="en-US"/>
        </a:p>
      </dgm:t>
    </dgm:pt>
  </dgm:ptLst>
  <dgm:cxnLst>
    <dgm:cxn modelId="{C0DC0753-7222-4FA0-A096-B48E33ABC628}" type="presOf" srcId="{C3E87538-C641-4F9E-86CC-CA4F7942955A}" destId="{040FC438-C65E-44AC-BC54-AA259EC1C61F}" srcOrd="0" destOrd="0" presId="urn:microsoft.com/office/officeart/2005/8/layout/hierarchy1"/>
    <dgm:cxn modelId="{E994347A-762B-481D-A9CF-E7FE8FC982D4}" type="presOf" srcId="{2B403275-1B84-4C8A-8D19-64EB86BD91C0}" destId="{A2160CAF-A3BB-4817-A2C2-4500D5F02158}" srcOrd="0" destOrd="0" presId="urn:microsoft.com/office/officeart/2005/8/layout/hierarchy1"/>
    <dgm:cxn modelId="{5C940D4E-94BA-4056-9D0F-0F15B62F8318}" type="presOf" srcId="{5D7C0DFF-08C1-487A-B5B4-16AC9027B63A}" destId="{D5DE1EE3-108D-4F50-A4AA-36D47F088A24}" srcOrd="0" destOrd="0" presId="urn:microsoft.com/office/officeart/2005/8/layout/hierarchy1"/>
    <dgm:cxn modelId="{FABF204B-4F80-4796-A927-7B3CD7332AEE}" type="presOf" srcId="{95EBEDE7-57EC-4677-9A96-893C39803152}" destId="{24898686-9529-4A38-A861-0E625D556ACE}" srcOrd="0" destOrd="0" presId="urn:microsoft.com/office/officeart/2005/8/layout/hierarchy1"/>
    <dgm:cxn modelId="{F5E224AF-8613-4D93-97B0-25D55BFBCF67}" srcId="{3F070637-9C19-4EAB-A46D-8BF5F6161BDA}" destId="{9CFFCD66-ED3C-41E0-9D43-67BC85F052EE}" srcOrd="3" destOrd="0" parTransId="{6495F117-E6C1-4A10-A729-9AC507803982}" sibTransId="{5E2060BC-3921-4F1D-A2D9-29BF06043709}"/>
    <dgm:cxn modelId="{50530D50-6609-4237-8861-C3390F6B46A1}" type="presOf" srcId="{6495F117-E6C1-4A10-A729-9AC507803982}" destId="{E1C29560-A05D-4470-BE88-F6533C13BAEC}" srcOrd="0" destOrd="0" presId="urn:microsoft.com/office/officeart/2005/8/layout/hierarchy1"/>
    <dgm:cxn modelId="{C8BF76C7-5A98-4696-9B60-D12543554BD6}" type="presOf" srcId="{774A70AF-3331-4491-BA54-8D38706BEC1A}" destId="{E79A18EA-61E0-4647-B19D-50E28559694D}" srcOrd="0" destOrd="0" presId="urn:microsoft.com/office/officeart/2005/8/layout/hierarchy1"/>
    <dgm:cxn modelId="{1ECC9D32-684D-4816-96FD-36CE92C14700}" type="presOf" srcId="{EE31ECF0-93E8-41CB-A2B2-A7AE98B54182}" destId="{BD17A2E7-1707-4DF7-B263-46F6C9444853}" srcOrd="0" destOrd="0" presId="urn:microsoft.com/office/officeart/2005/8/layout/hierarchy1"/>
    <dgm:cxn modelId="{AC302D34-7581-43D4-BDD8-70BC8BDACD71}" type="presOf" srcId="{3F070637-9C19-4EAB-A46D-8BF5F6161BDA}" destId="{55BEF2D7-3842-484D-971E-83F125C45257}" srcOrd="0" destOrd="0" presId="urn:microsoft.com/office/officeart/2005/8/layout/hierarchy1"/>
    <dgm:cxn modelId="{D778C680-8A70-4528-B3B3-3F23DFD97B4E}" srcId="{9CFFCD66-ED3C-41E0-9D43-67BC85F052EE}" destId="{64AE9B80-4396-4918-B3C4-25EDE7417BFC}" srcOrd="2" destOrd="0" parTransId="{C3E87538-C641-4F9E-86CC-CA4F7942955A}" sibTransId="{3D7DD278-090B-4D60-B5DF-38FF8BCA52B3}"/>
    <dgm:cxn modelId="{E6AFF3F9-D6F8-4388-AB8B-5D7934F66790}" type="presOf" srcId="{0017590B-CD4E-4DDF-A2A0-0FC7E1A9E5E3}" destId="{11A02E4C-15D1-46F2-B4D4-25772BDDC618}" srcOrd="0" destOrd="0" presId="urn:microsoft.com/office/officeart/2005/8/layout/hierarchy1"/>
    <dgm:cxn modelId="{9AC6AA5D-0D84-4CFC-8798-7FE060F705F1}" srcId="{9CFFCD66-ED3C-41E0-9D43-67BC85F052EE}" destId="{EBB5D0CD-BDB8-4314-96E7-7D48CEB0F35B}" srcOrd="1" destOrd="0" parTransId="{86892FE0-77C3-48B9-AB71-3624D1ADB419}" sibTransId="{6BC97D20-20B7-40A9-8DF9-A0247A61BEAA}"/>
    <dgm:cxn modelId="{E40F0F90-F1AA-4F0E-AD9E-F1D28E41188E}" type="presOf" srcId="{BA0E5B5A-18C8-4861-9B45-A23877C87F28}" destId="{D3C5E94E-C83C-439E-B36A-E0423737DE52}" srcOrd="0" destOrd="0" presId="urn:microsoft.com/office/officeart/2005/8/layout/hierarchy1"/>
    <dgm:cxn modelId="{2163649D-2EB5-4753-B3DE-D672CC0D71AD}" type="presOf" srcId="{C67DDC02-DF36-4FA4-9A9A-F5827A38E2DB}" destId="{17D50329-FD6D-41B1-97A3-3E83C5AB9837}" srcOrd="0" destOrd="0" presId="urn:microsoft.com/office/officeart/2005/8/layout/hierarchy1"/>
    <dgm:cxn modelId="{A9A9124C-DF9E-439B-9357-736AE3B1F744}" type="presOf" srcId="{EBB5D0CD-BDB8-4314-96E7-7D48CEB0F35B}" destId="{94C17ABA-FB39-4789-8D0E-5940E9624F34}" srcOrd="0" destOrd="0" presId="urn:microsoft.com/office/officeart/2005/8/layout/hierarchy1"/>
    <dgm:cxn modelId="{778BB0B2-A9F4-460F-94BE-69C6A6A6B11B}" srcId="{3F070637-9C19-4EAB-A46D-8BF5F6161BDA}" destId="{C9A811AB-7827-4DE5-8BEF-72CF76ABD7DA}" srcOrd="0" destOrd="0" parTransId="{2B403275-1B84-4C8A-8D19-64EB86BD91C0}" sibTransId="{1EC3EE63-BBCE-4A70-B921-873B43C3D6DF}"/>
    <dgm:cxn modelId="{32A3F53D-4A16-4757-9D7C-492163766200}" type="presOf" srcId="{9CFFCD66-ED3C-41E0-9D43-67BC85F052EE}" destId="{B131287B-2858-4228-AD7C-1859BEC6DF09}" srcOrd="0" destOrd="0" presId="urn:microsoft.com/office/officeart/2005/8/layout/hierarchy1"/>
    <dgm:cxn modelId="{070DCD12-68FE-4BE5-B141-68FBE91FAE6E}" type="presOf" srcId="{64AE9B80-4396-4918-B3C4-25EDE7417BFC}" destId="{FAACDD6D-49A7-4697-8F39-8E33F7291FDD}" srcOrd="0" destOrd="0" presId="urn:microsoft.com/office/officeart/2005/8/layout/hierarchy1"/>
    <dgm:cxn modelId="{B9EE1597-F12F-4EFE-B30A-9A8D72DAC15A}" srcId="{9CFFCD66-ED3C-41E0-9D43-67BC85F052EE}" destId="{95EBEDE7-57EC-4677-9A96-893C39803152}" srcOrd="0" destOrd="0" parTransId="{774A70AF-3331-4491-BA54-8D38706BEC1A}" sibTransId="{B2B99B58-E9F6-409F-B87B-22336AB392F5}"/>
    <dgm:cxn modelId="{262A380A-AC18-4977-866B-795929E2FAAD}" srcId="{0017590B-CD4E-4DDF-A2A0-0FC7E1A9E5E3}" destId="{3F070637-9C19-4EAB-A46D-8BF5F6161BDA}" srcOrd="0" destOrd="0" parTransId="{C67DDC02-DF36-4FA4-9A9A-F5827A38E2DB}" sibTransId="{3616C1B3-4E7F-44B5-9CE5-7DCB312334FE}"/>
    <dgm:cxn modelId="{61A2D6FF-44D1-4E29-BE76-C41480D553AF}" srcId="{EE31ECF0-93E8-41CB-A2B2-A7AE98B54182}" destId="{0017590B-CD4E-4DDF-A2A0-0FC7E1A9E5E3}" srcOrd="0" destOrd="0" parTransId="{FC20E933-1AE9-4C45-9604-FD53A8D5A4BA}" sibTransId="{F70A38B7-FBF0-4E29-B3DB-8D41199FBB6F}"/>
    <dgm:cxn modelId="{F46C629F-76E2-46A5-9AFF-BDE86AAECCD6}" type="presOf" srcId="{1266265F-81EE-4A65-A8BF-82F95F89D840}" destId="{E155227C-9CC1-45BA-BA23-46B164ABE351}" srcOrd="0" destOrd="0" presId="urn:microsoft.com/office/officeart/2005/8/layout/hierarchy1"/>
    <dgm:cxn modelId="{921C1C54-C258-47FB-9642-AE62F93190B7}" type="presOf" srcId="{C9A811AB-7827-4DE5-8BEF-72CF76ABD7DA}" destId="{9E9E89CB-EEB7-4D7A-AAAF-EBE45BDFAEB9}" srcOrd="0" destOrd="0" presId="urn:microsoft.com/office/officeart/2005/8/layout/hierarchy1"/>
    <dgm:cxn modelId="{697A3EF5-F901-4049-9137-CBC0C862677A}" srcId="{3F070637-9C19-4EAB-A46D-8BF5F6161BDA}" destId="{BA0E5B5A-18C8-4861-9B45-A23877C87F28}" srcOrd="1" destOrd="0" parTransId="{5D7C0DFF-08C1-487A-B5B4-16AC9027B63A}" sibTransId="{C5F80349-0EE7-4A1C-B6F3-A7E6BB18FDE8}"/>
    <dgm:cxn modelId="{E032D6D2-A8C2-4ED2-B102-CFD2069AD0B4}" type="presOf" srcId="{86892FE0-77C3-48B9-AB71-3624D1ADB419}" destId="{2D17FB16-323A-4B74-BFDE-774046ABB5B2}" srcOrd="0" destOrd="0" presId="urn:microsoft.com/office/officeart/2005/8/layout/hierarchy1"/>
    <dgm:cxn modelId="{B6DDB450-CAC1-48AA-A8AB-5FBD008C5508}" srcId="{3F070637-9C19-4EAB-A46D-8BF5F6161BDA}" destId="{16795B8C-7407-459C-8D18-7B6E9119B4EB}" srcOrd="2" destOrd="0" parTransId="{1266265F-81EE-4A65-A8BF-82F95F89D840}" sibTransId="{5BD9C3C8-C53A-4AAC-B511-C3FFF14458EB}"/>
    <dgm:cxn modelId="{721595BB-4CD0-4EAF-A9FC-AA0596C450D1}" type="presOf" srcId="{16795B8C-7407-459C-8D18-7B6E9119B4EB}" destId="{D6E768F6-0AC5-4771-A767-77B5D566828A}" srcOrd="0" destOrd="0" presId="urn:microsoft.com/office/officeart/2005/8/layout/hierarchy1"/>
    <dgm:cxn modelId="{9B58907D-F36F-4C66-BC3D-7A6BD67A3910}" type="presParOf" srcId="{BD17A2E7-1707-4DF7-B263-46F6C9444853}" destId="{962257A6-26C3-4EDB-B5C5-B1EE2FF796FA}" srcOrd="0" destOrd="0" presId="urn:microsoft.com/office/officeart/2005/8/layout/hierarchy1"/>
    <dgm:cxn modelId="{8D215594-70A3-4A29-9778-5517C91D93C6}" type="presParOf" srcId="{962257A6-26C3-4EDB-B5C5-B1EE2FF796FA}" destId="{864CB2D4-046A-4C42-9640-0EB9C160B876}" srcOrd="0" destOrd="0" presId="urn:microsoft.com/office/officeart/2005/8/layout/hierarchy1"/>
    <dgm:cxn modelId="{99F4D75E-4183-443C-9FF9-45BAB313B600}" type="presParOf" srcId="{864CB2D4-046A-4C42-9640-0EB9C160B876}" destId="{27615768-06D0-4D72-BEF7-48C806810EFE}" srcOrd="0" destOrd="0" presId="urn:microsoft.com/office/officeart/2005/8/layout/hierarchy1"/>
    <dgm:cxn modelId="{6EB00E23-154E-43B4-AD96-97FAA05EECD6}" type="presParOf" srcId="{864CB2D4-046A-4C42-9640-0EB9C160B876}" destId="{11A02E4C-15D1-46F2-B4D4-25772BDDC618}" srcOrd="1" destOrd="0" presId="urn:microsoft.com/office/officeart/2005/8/layout/hierarchy1"/>
    <dgm:cxn modelId="{914CCD57-9B57-4E1B-9102-4F2152C9DA08}" type="presParOf" srcId="{962257A6-26C3-4EDB-B5C5-B1EE2FF796FA}" destId="{25532A9C-1E67-4970-83AA-7AE230ABD178}" srcOrd="1" destOrd="0" presId="urn:microsoft.com/office/officeart/2005/8/layout/hierarchy1"/>
    <dgm:cxn modelId="{BCEEDAAD-0386-443C-A0BD-9A5EF70D2765}" type="presParOf" srcId="{25532A9C-1E67-4970-83AA-7AE230ABD178}" destId="{17D50329-FD6D-41B1-97A3-3E83C5AB9837}" srcOrd="0" destOrd="0" presId="urn:microsoft.com/office/officeart/2005/8/layout/hierarchy1"/>
    <dgm:cxn modelId="{337CF415-E356-4683-8AC5-F0C21737DCB5}" type="presParOf" srcId="{25532A9C-1E67-4970-83AA-7AE230ABD178}" destId="{0D04E2B7-22AA-40B7-A6B8-853F2D997C84}" srcOrd="1" destOrd="0" presId="urn:microsoft.com/office/officeart/2005/8/layout/hierarchy1"/>
    <dgm:cxn modelId="{009856ED-4EB1-4734-8138-E28D06EFB383}" type="presParOf" srcId="{0D04E2B7-22AA-40B7-A6B8-853F2D997C84}" destId="{A4A09DE4-ED43-47F1-A5F6-C2462D84EA15}" srcOrd="0" destOrd="0" presId="urn:microsoft.com/office/officeart/2005/8/layout/hierarchy1"/>
    <dgm:cxn modelId="{0189FEB8-EAB4-45FC-802F-3A8A7A5F8F87}" type="presParOf" srcId="{A4A09DE4-ED43-47F1-A5F6-C2462D84EA15}" destId="{10DCDA73-1412-4CA1-938E-091993B579CE}" srcOrd="0" destOrd="0" presId="urn:microsoft.com/office/officeart/2005/8/layout/hierarchy1"/>
    <dgm:cxn modelId="{51178ADE-55D2-4C18-9196-BF20822F1F15}" type="presParOf" srcId="{A4A09DE4-ED43-47F1-A5F6-C2462D84EA15}" destId="{55BEF2D7-3842-484D-971E-83F125C45257}" srcOrd="1" destOrd="0" presId="urn:microsoft.com/office/officeart/2005/8/layout/hierarchy1"/>
    <dgm:cxn modelId="{889C0076-1404-4E0A-847B-4D5200272ECD}" type="presParOf" srcId="{0D04E2B7-22AA-40B7-A6B8-853F2D997C84}" destId="{394A1052-07BD-40D2-A239-82C7FDBB1623}" srcOrd="1" destOrd="0" presId="urn:microsoft.com/office/officeart/2005/8/layout/hierarchy1"/>
    <dgm:cxn modelId="{10DE8389-6788-4A3B-AF7C-2594115AE368}" type="presParOf" srcId="{394A1052-07BD-40D2-A239-82C7FDBB1623}" destId="{A2160CAF-A3BB-4817-A2C2-4500D5F02158}" srcOrd="0" destOrd="0" presId="urn:microsoft.com/office/officeart/2005/8/layout/hierarchy1"/>
    <dgm:cxn modelId="{12CCC4B5-79F7-4AB7-BD32-05D023908333}" type="presParOf" srcId="{394A1052-07BD-40D2-A239-82C7FDBB1623}" destId="{F935C145-B399-4B0B-95C4-B1B0092AF644}" srcOrd="1" destOrd="0" presId="urn:microsoft.com/office/officeart/2005/8/layout/hierarchy1"/>
    <dgm:cxn modelId="{10D3FDAC-C762-468C-BF1C-3860D551068D}" type="presParOf" srcId="{F935C145-B399-4B0B-95C4-B1B0092AF644}" destId="{AEB4244F-A720-414E-AB73-7D83D288C835}" srcOrd="0" destOrd="0" presId="urn:microsoft.com/office/officeart/2005/8/layout/hierarchy1"/>
    <dgm:cxn modelId="{3DF65E60-4650-42F6-9DC0-8E7B73CDCF40}" type="presParOf" srcId="{AEB4244F-A720-414E-AB73-7D83D288C835}" destId="{CE404F8B-DF08-4465-831C-B919512694BA}" srcOrd="0" destOrd="0" presId="urn:microsoft.com/office/officeart/2005/8/layout/hierarchy1"/>
    <dgm:cxn modelId="{4FE41390-3638-4E0C-A51F-0447AA05BC78}" type="presParOf" srcId="{AEB4244F-A720-414E-AB73-7D83D288C835}" destId="{9E9E89CB-EEB7-4D7A-AAAF-EBE45BDFAEB9}" srcOrd="1" destOrd="0" presId="urn:microsoft.com/office/officeart/2005/8/layout/hierarchy1"/>
    <dgm:cxn modelId="{BB45E1CB-BB23-4537-A62B-F9D08C702624}" type="presParOf" srcId="{F935C145-B399-4B0B-95C4-B1B0092AF644}" destId="{A9FFCE61-7AA0-4FA2-9B56-DA05B067915D}" srcOrd="1" destOrd="0" presId="urn:microsoft.com/office/officeart/2005/8/layout/hierarchy1"/>
    <dgm:cxn modelId="{7D87819E-7E2B-43D8-B82D-FCD2B7BF8F66}" type="presParOf" srcId="{394A1052-07BD-40D2-A239-82C7FDBB1623}" destId="{D5DE1EE3-108D-4F50-A4AA-36D47F088A24}" srcOrd="2" destOrd="0" presId="urn:microsoft.com/office/officeart/2005/8/layout/hierarchy1"/>
    <dgm:cxn modelId="{6E777172-68DF-4699-81FD-1C2279E21959}" type="presParOf" srcId="{394A1052-07BD-40D2-A239-82C7FDBB1623}" destId="{03002F1B-579E-4D8C-A20C-4A153FBD2BE9}" srcOrd="3" destOrd="0" presId="urn:microsoft.com/office/officeart/2005/8/layout/hierarchy1"/>
    <dgm:cxn modelId="{9D5F713A-F375-450C-9547-1974097694C2}" type="presParOf" srcId="{03002F1B-579E-4D8C-A20C-4A153FBD2BE9}" destId="{57CEDE31-B640-4952-B6EE-D00AADF59086}" srcOrd="0" destOrd="0" presId="urn:microsoft.com/office/officeart/2005/8/layout/hierarchy1"/>
    <dgm:cxn modelId="{48134DBD-12C3-4FB6-9C3D-931729FCD66D}" type="presParOf" srcId="{57CEDE31-B640-4952-B6EE-D00AADF59086}" destId="{29529AAA-0B29-4F7C-AF9A-345467A79CC9}" srcOrd="0" destOrd="0" presId="urn:microsoft.com/office/officeart/2005/8/layout/hierarchy1"/>
    <dgm:cxn modelId="{6559C278-62E2-4EB6-98AF-B627F1D6BA9F}" type="presParOf" srcId="{57CEDE31-B640-4952-B6EE-D00AADF59086}" destId="{D3C5E94E-C83C-439E-B36A-E0423737DE52}" srcOrd="1" destOrd="0" presId="urn:microsoft.com/office/officeart/2005/8/layout/hierarchy1"/>
    <dgm:cxn modelId="{9B1F6ADB-186C-4338-A64A-4A7D7D74EBB9}" type="presParOf" srcId="{03002F1B-579E-4D8C-A20C-4A153FBD2BE9}" destId="{14A7F34A-9E7E-4E87-B334-460A60F33D27}" srcOrd="1" destOrd="0" presId="urn:microsoft.com/office/officeart/2005/8/layout/hierarchy1"/>
    <dgm:cxn modelId="{3A16B9AE-E4CE-452B-97CD-A05DE4E20BC3}" type="presParOf" srcId="{394A1052-07BD-40D2-A239-82C7FDBB1623}" destId="{E155227C-9CC1-45BA-BA23-46B164ABE351}" srcOrd="4" destOrd="0" presId="urn:microsoft.com/office/officeart/2005/8/layout/hierarchy1"/>
    <dgm:cxn modelId="{7CA71AF3-D851-4E3B-AE84-5A4458D24C16}" type="presParOf" srcId="{394A1052-07BD-40D2-A239-82C7FDBB1623}" destId="{F9112916-90A4-41B8-A595-1631A9B97CFC}" srcOrd="5" destOrd="0" presId="urn:microsoft.com/office/officeart/2005/8/layout/hierarchy1"/>
    <dgm:cxn modelId="{73C43E8B-2B07-4081-9073-9489F8B9FA1B}" type="presParOf" srcId="{F9112916-90A4-41B8-A595-1631A9B97CFC}" destId="{3C9C2214-52DC-4C75-802F-C2E05EFB3317}" srcOrd="0" destOrd="0" presId="urn:microsoft.com/office/officeart/2005/8/layout/hierarchy1"/>
    <dgm:cxn modelId="{7E8AEE99-35EE-42E6-8D3A-3BE12009F94D}" type="presParOf" srcId="{3C9C2214-52DC-4C75-802F-C2E05EFB3317}" destId="{0B43BA23-FF96-4DD2-BBB1-74F38F58054E}" srcOrd="0" destOrd="0" presId="urn:microsoft.com/office/officeart/2005/8/layout/hierarchy1"/>
    <dgm:cxn modelId="{82D26FBA-5DF0-4130-95D9-D228EF40C97D}" type="presParOf" srcId="{3C9C2214-52DC-4C75-802F-C2E05EFB3317}" destId="{D6E768F6-0AC5-4771-A767-77B5D566828A}" srcOrd="1" destOrd="0" presId="urn:microsoft.com/office/officeart/2005/8/layout/hierarchy1"/>
    <dgm:cxn modelId="{3908EEDC-1722-46A2-8307-7BE1DF9D9C71}" type="presParOf" srcId="{F9112916-90A4-41B8-A595-1631A9B97CFC}" destId="{C7EC0E0C-1710-41EE-8D25-B56BDDDCC549}" srcOrd="1" destOrd="0" presId="urn:microsoft.com/office/officeart/2005/8/layout/hierarchy1"/>
    <dgm:cxn modelId="{1801E184-6390-48ED-B2D2-FFA2F014C784}" type="presParOf" srcId="{394A1052-07BD-40D2-A239-82C7FDBB1623}" destId="{E1C29560-A05D-4470-BE88-F6533C13BAEC}" srcOrd="6" destOrd="0" presId="urn:microsoft.com/office/officeart/2005/8/layout/hierarchy1"/>
    <dgm:cxn modelId="{38AF8089-5033-494A-BC7F-D598AFD1799D}" type="presParOf" srcId="{394A1052-07BD-40D2-A239-82C7FDBB1623}" destId="{BF75394F-C1BA-4627-84E2-505AD45BE161}" srcOrd="7" destOrd="0" presId="urn:microsoft.com/office/officeart/2005/8/layout/hierarchy1"/>
    <dgm:cxn modelId="{69F5127F-8B66-486F-B11B-E6C8FBD9062B}" type="presParOf" srcId="{BF75394F-C1BA-4627-84E2-505AD45BE161}" destId="{F19E0DDA-1EDB-48D5-9A09-2ACA57EEA418}" srcOrd="0" destOrd="0" presId="urn:microsoft.com/office/officeart/2005/8/layout/hierarchy1"/>
    <dgm:cxn modelId="{42D173BC-903C-4130-BA9A-1C882BC47105}" type="presParOf" srcId="{F19E0DDA-1EDB-48D5-9A09-2ACA57EEA418}" destId="{D4C3C67D-1165-4BD8-9DDA-3B73256F128C}" srcOrd="0" destOrd="0" presId="urn:microsoft.com/office/officeart/2005/8/layout/hierarchy1"/>
    <dgm:cxn modelId="{9287A5F7-BE22-459A-9362-B877D3E33AF1}" type="presParOf" srcId="{F19E0DDA-1EDB-48D5-9A09-2ACA57EEA418}" destId="{B131287B-2858-4228-AD7C-1859BEC6DF09}" srcOrd="1" destOrd="0" presId="urn:microsoft.com/office/officeart/2005/8/layout/hierarchy1"/>
    <dgm:cxn modelId="{452FF59A-7F63-4DE0-A9A5-B8853D937AD2}" type="presParOf" srcId="{BF75394F-C1BA-4627-84E2-505AD45BE161}" destId="{F5880981-B54D-46F4-87A6-C04C9042E9E9}" srcOrd="1" destOrd="0" presId="urn:microsoft.com/office/officeart/2005/8/layout/hierarchy1"/>
    <dgm:cxn modelId="{997BCE89-7FD0-47F5-B9EF-CA37B905F1BA}" type="presParOf" srcId="{F5880981-B54D-46F4-87A6-C04C9042E9E9}" destId="{E79A18EA-61E0-4647-B19D-50E28559694D}" srcOrd="0" destOrd="0" presId="urn:microsoft.com/office/officeart/2005/8/layout/hierarchy1"/>
    <dgm:cxn modelId="{BAACCD29-B1F1-4C61-A433-34BF75FF035F}" type="presParOf" srcId="{F5880981-B54D-46F4-87A6-C04C9042E9E9}" destId="{24617FA4-F46C-4CCA-95F0-E8D31A2C973F}" srcOrd="1" destOrd="0" presId="urn:microsoft.com/office/officeart/2005/8/layout/hierarchy1"/>
    <dgm:cxn modelId="{97BC6EA5-8086-4816-A74C-F15C53EAB874}" type="presParOf" srcId="{24617FA4-F46C-4CCA-95F0-E8D31A2C973F}" destId="{75EB0BD2-9D8E-4138-A210-252A836A583D}" srcOrd="0" destOrd="0" presId="urn:microsoft.com/office/officeart/2005/8/layout/hierarchy1"/>
    <dgm:cxn modelId="{00C01F57-D234-445D-B723-D1C3D8C6BB99}" type="presParOf" srcId="{75EB0BD2-9D8E-4138-A210-252A836A583D}" destId="{9A8C0C1F-BDEA-4E02-8BEA-70BD445A7CD6}" srcOrd="0" destOrd="0" presId="urn:microsoft.com/office/officeart/2005/8/layout/hierarchy1"/>
    <dgm:cxn modelId="{8E0992C0-6748-4F53-84B5-6CAF2E375519}" type="presParOf" srcId="{75EB0BD2-9D8E-4138-A210-252A836A583D}" destId="{24898686-9529-4A38-A861-0E625D556ACE}" srcOrd="1" destOrd="0" presId="urn:microsoft.com/office/officeart/2005/8/layout/hierarchy1"/>
    <dgm:cxn modelId="{1A6B74D3-9148-41F6-8B3E-2AEFE599A402}" type="presParOf" srcId="{24617FA4-F46C-4CCA-95F0-E8D31A2C973F}" destId="{C8DB5264-DD20-4FAD-88F5-B76E874BFEB4}" srcOrd="1" destOrd="0" presId="urn:microsoft.com/office/officeart/2005/8/layout/hierarchy1"/>
    <dgm:cxn modelId="{E86BA21C-FA0E-4606-B3E5-26878B4A3ED8}" type="presParOf" srcId="{F5880981-B54D-46F4-87A6-C04C9042E9E9}" destId="{2D17FB16-323A-4B74-BFDE-774046ABB5B2}" srcOrd="2" destOrd="0" presId="urn:microsoft.com/office/officeart/2005/8/layout/hierarchy1"/>
    <dgm:cxn modelId="{AD7D831D-9964-4612-BE31-BB896D44CC9E}" type="presParOf" srcId="{F5880981-B54D-46F4-87A6-C04C9042E9E9}" destId="{9785A6E4-79D0-4E04-827D-3BC4E43E3B44}" srcOrd="3" destOrd="0" presId="urn:microsoft.com/office/officeart/2005/8/layout/hierarchy1"/>
    <dgm:cxn modelId="{83C60E2F-2E87-4F4E-BFE3-B2F506FC2DF8}" type="presParOf" srcId="{9785A6E4-79D0-4E04-827D-3BC4E43E3B44}" destId="{3AF6FDE4-862C-4712-BC28-59ECF0DDA358}" srcOrd="0" destOrd="0" presId="urn:microsoft.com/office/officeart/2005/8/layout/hierarchy1"/>
    <dgm:cxn modelId="{85C1CEAA-F39D-49B7-AFC4-C1A0507BDDF1}" type="presParOf" srcId="{3AF6FDE4-862C-4712-BC28-59ECF0DDA358}" destId="{A5E5B595-8C10-46F2-B695-46A444045838}" srcOrd="0" destOrd="0" presId="urn:microsoft.com/office/officeart/2005/8/layout/hierarchy1"/>
    <dgm:cxn modelId="{7DA7682D-40EA-46AA-956D-B444AFB6D987}" type="presParOf" srcId="{3AF6FDE4-862C-4712-BC28-59ECF0DDA358}" destId="{94C17ABA-FB39-4789-8D0E-5940E9624F34}" srcOrd="1" destOrd="0" presId="urn:microsoft.com/office/officeart/2005/8/layout/hierarchy1"/>
    <dgm:cxn modelId="{A16F17A0-07FA-4210-8CB3-85EB623F7EC7}" type="presParOf" srcId="{9785A6E4-79D0-4E04-827D-3BC4E43E3B44}" destId="{E47CE00D-0255-42A1-B529-6E435505A3D4}" srcOrd="1" destOrd="0" presId="urn:microsoft.com/office/officeart/2005/8/layout/hierarchy1"/>
    <dgm:cxn modelId="{42F714C4-3E75-4FA4-AEAA-09B51F2C2C26}" type="presParOf" srcId="{F5880981-B54D-46F4-87A6-C04C9042E9E9}" destId="{040FC438-C65E-44AC-BC54-AA259EC1C61F}" srcOrd="4" destOrd="0" presId="urn:microsoft.com/office/officeart/2005/8/layout/hierarchy1"/>
    <dgm:cxn modelId="{78549686-1BB7-4700-B3F4-164B55F4D3A1}" type="presParOf" srcId="{F5880981-B54D-46F4-87A6-C04C9042E9E9}" destId="{3A3BF2AA-2D58-4C32-8D74-BE09FCEEBC28}" srcOrd="5" destOrd="0" presId="urn:microsoft.com/office/officeart/2005/8/layout/hierarchy1"/>
    <dgm:cxn modelId="{FA9D4885-B37F-499E-BFD7-21166106E3F2}" type="presParOf" srcId="{3A3BF2AA-2D58-4C32-8D74-BE09FCEEBC28}" destId="{A0494E34-96BB-49DF-A2DD-C4FBB6E3A76E}" srcOrd="0" destOrd="0" presId="urn:microsoft.com/office/officeart/2005/8/layout/hierarchy1"/>
    <dgm:cxn modelId="{C568EEF3-1797-423E-8F24-7717714D42F0}" type="presParOf" srcId="{A0494E34-96BB-49DF-A2DD-C4FBB6E3A76E}" destId="{846F7879-754A-4F80-BD2E-6ACFAC345C2E}" srcOrd="0" destOrd="0" presId="urn:microsoft.com/office/officeart/2005/8/layout/hierarchy1"/>
    <dgm:cxn modelId="{79D07D9D-4AD6-4112-88AB-B7B94F0A0D2F}" type="presParOf" srcId="{A0494E34-96BB-49DF-A2DD-C4FBB6E3A76E}" destId="{FAACDD6D-49A7-4697-8F39-8E33F7291FDD}" srcOrd="1" destOrd="0" presId="urn:microsoft.com/office/officeart/2005/8/layout/hierarchy1"/>
    <dgm:cxn modelId="{24C08456-FE58-48B7-A0D7-27F2E9A3D57A}" type="presParOf" srcId="{3A3BF2AA-2D58-4C32-8D74-BE09FCEEBC28}" destId="{5D1A6A08-BA46-48DA-82C8-E704DDAA625E}"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CD3FB3C9-445E-47C5-97C1-8442895D61F4}"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en-US"/>
        </a:p>
      </dgm:t>
    </dgm:pt>
    <dgm:pt modelId="{6B09C858-3500-4F7A-BF65-1AB3EA9FE741}">
      <dgm:prSet phldrT="[Text]" custT="1"/>
      <dgm:spPr>
        <a:solidFill>
          <a:schemeClr val="bg1">
            <a:lumMod val="85000"/>
            <a:alpha val="90000"/>
          </a:schemeClr>
        </a:solidFill>
      </dgm:spPr>
      <dgm:t>
        <a:bodyPr/>
        <a:lstStyle/>
        <a:p>
          <a:r>
            <a:rPr lang="en-US" sz="1400" b="1" dirty="0"/>
            <a:t>District Nodal Officer-RCHO</a:t>
          </a:r>
        </a:p>
      </dgm:t>
    </dgm:pt>
    <dgm:pt modelId="{0CAA6703-33B0-4A15-8C4F-7FA0D1F2675D}" type="parTrans" cxnId="{117E2B1B-32D6-4C08-9E0F-DADA881F4F4D}">
      <dgm:prSet/>
      <dgm:spPr/>
      <dgm:t>
        <a:bodyPr/>
        <a:lstStyle/>
        <a:p>
          <a:endParaRPr lang="en-US" sz="1800"/>
        </a:p>
      </dgm:t>
    </dgm:pt>
    <dgm:pt modelId="{37D68CA6-EEBF-4EF5-BA96-D5125C3AD06E}" type="sibTrans" cxnId="{117E2B1B-32D6-4C08-9E0F-DADA881F4F4D}">
      <dgm:prSet/>
      <dgm:spPr/>
      <dgm:t>
        <a:bodyPr/>
        <a:lstStyle/>
        <a:p>
          <a:endParaRPr lang="en-US" sz="1800"/>
        </a:p>
      </dgm:t>
    </dgm:pt>
    <dgm:pt modelId="{0B4F5A09-B8EB-4D21-B1CF-D1A8538DA590}">
      <dgm:prSet phldrT="[Text]" custT="1"/>
      <dgm:spPr>
        <a:solidFill>
          <a:schemeClr val="bg1">
            <a:lumMod val="85000"/>
            <a:alpha val="90000"/>
          </a:schemeClr>
        </a:solidFill>
      </dgm:spPr>
      <dgm:t>
        <a:bodyPr/>
        <a:lstStyle/>
        <a:p>
          <a:r>
            <a:rPr lang="en-US" sz="1400" b="1" dirty="0"/>
            <a:t>District Community Mobilizer  &amp; NGO Coordinator</a:t>
          </a:r>
        </a:p>
      </dgm:t>
    </dgm:pt>
    <dgm:pt modelId="{F5D549C4-D0FE-4246-B728-58C82033C051}" type="parTrans" cxnId="{8A91B968-B565-4EFE-83AB-5D1BD0A3616D}">
      <dgm:prSet/>
      <dgm:spPr/>
      <dgm:t>
        <a:bodyPr/>
        <a:lstStyle/>
        <a:p>
          <a:endParaRPr lang="en-US" sz="1800"/>
        </a:p>
      </dgm:t>
    </dgm:pt>
    <dgm:pt modelId="{A256382D-7D64-43CE-9BB6-758E536D7B62}" type="sibTrans" cxnId="{8A91B968-B565-4EFE-83AB-5D1BD0A3616D}">
      <dgm:prSet/>
      <dgm:spPr/>
      <dgm:t>
        <a:bodyPr/>
        <a:lstStyle/>
        <a:p>
          <a:endParaRPr lang="en-US" sz="1800"/>
        </a:p>
      </dgm:t>
    </dgm:pt>
    <dgm:pt modelId="{797A6AF2-25C3-4075-A018-55CFD3D3E201}">
      <dgm:prSet phldrT="[Text]" custT="1"/>
      <dgm:spPr>
        <a:solidFill>
          <a:schemeClr val="bg1">
            <a:lumMod val="85000"/>
            <a:alpha val="90000"/>
          </a:schemeClr>
        </a:solidFill>
      </dgm:spPr>
      <dgm:t>
        <a:bodyPr/>
        <a:lstStyle/>
        <a:p>
          <a:r>
            <a:rPr lang="en-US" sz="1400" b="1" dirty="0"/>
            <a:t>District Data Assistant</a:t>
          </a:r>
        </a:p>
      </dgm:t>
    </dgm:pt>
    <dgm:pt modelId="{4AC628CE-00FA-45BB-AFE7-076A79551474}" type="parTrans" cxnId="{404D0E45-2350-49B9-BACF-270473CC0F18}">
      <dgm:prSet/>
      <dgm:spPr/>
      <dgm:t>
        <a:bodyPr/>
        <a:lstStyle/>
        <a:p>
          <a:endParaRPr lang="en-US" sz="1800"/>
        </a:p>
      </dgm:t>
    </dgm:pt>
    <dgm:pt modelId="{1E1BBF57-9514-4531-8114-39548F73821C}" type="sibTrans" cxnId="{404D0E45-2350-49B9-BACF-270473CC0F18}">
      <dgm:prSet/>
      <dgm:spPr/>
      <dgm:t>
        <a:bodyPr/>
        <a:lstStyle/>
        <a:p>
          <a:endParaRPr lang="en-US" sz="1800"/>
        </a:p>
      </dgm:t>
    </dgm:pt>
    <dgm:pt modelId="{F82175BD-3411-40F7-9EB2-6859D2EF802A}" type="pres">
      <dgm:prSet presAssocID="{CD3FB3C9-445E-47C5-97C1-8442895D61F4}" presName="hierChild1" presStyleCnt="0">
        <dgm:presLayoutVars>
          <dgm:chPref val="1"/>
          <dgm:dir/>
          <dgm:animOne val="branch"/>
          <dgm:animLvl val="lvl"/>
          <dgm:resizeHandles/>
        </dgm:presLayoutVars>
      </dgm:prSet>
      <dgm:spPr/>
      <dgm:t>
        <a:bodyPr/>
        <a:lstStyle/>
        <a:p>
          <a:endParaRPr lang="en-US"/>
        </a:p>
      </dgm:t>
    </dgm:pt>
    <dgm:pt modelId="{20F3F420-330E-4A7A-A1BC-72F329AB4280}" type="pres">
      <dgm:prSet presAssocID="{6B09C858-3500-4F7A-BF65-1AB3EA9FE741}" presName="hierRoot1" presStyleCnt="0"/>
      <dgm:spPr/>
    </dgm:pt>
    <dgm:pt modelId="{6CE7D6A4-68F8-429C-83EB-532F866BDE59}" type="pres">
      <dgm:prSet presAssocID="{6B09C858-3500-4F7A-BF65-1AB3EA9FE741}" presName="composite" presStyleCnt="0"/>
      <dgm:spPr/>
    </dgm:pt>
    <dgm:pt modelId="{352256C6-299B-4C62-82E9-9AFDA112402B}" type="pres">
      <dgm:prSet presAssocID="{6B09C858-3500-4F7A-BF65-1AB3EA9FE741}" presName="background" presStyleLbl="node0" presStyleIdx="0" presStyleCnt="1"/>
      <dgm:spPr/>
    </dgm:pt>
    <dgm:pt modelId="{66E2B1C7-0322-4399-8D80-EF32EF9A354C}" type="pres">
      <dgm:prSet presAssocID="{6B09C858-3500-4F7A-BF65-1AB3EA9FE741}" presName="text" presStyleLbl="fgAcc0" presStyleIdx="0" presStyleCnt="1" custScaleX="168423">
        <dgm:presLayoutVars>
          <dgm:chPref val="3"/>
        </dgm:presLayoutVars>
      </dgm:prSet>
      <dgm:spPr/>
      <dgm:t>
        <a:bodyPr/>
        <a:lstStyle/>
        <a:p>
          <a:endParaRPr lang="en-US"/>
        </a:p>
      </dgm:t>
    </dgm:pt>
    <dgm:pt modelId="{4F488750-5288-44CF-A532-BFE84EA83840}" type="pres">
      <dgm:prSet presAssocID="{6B09C858-3500-4F7A-BF65-1AB3EA9FE741}" presName="hierChild2" presStyleCnt="0"/>
      <dgm:spPr/>
    </dgm:pt>
    <dgm:pt modelId="{20BA82C3-64D3-493A-B776-FC6CE6A5E8B5}" type="pres">
      <dgm:prSet presAssocID="{F5D549C4-D0FE-4246-B728-58C82033C051}" presName="Name10" presStyleLbl="parChTrans1D2" presStyleIdx="0" presStyleCnt="1"/>
      <dgm:spPr/>
      <dgm:t>
        <a:bodyPr/>
        <a:lstStyle/>
        <a:p>
          <a:endParaRPr lang="en-US"/>
        </a:p>
      </dgm:t>
    </dgm:pt>
    <dgm:pt modelId="{E0962CA1-F1C8-4344-A1A8-18A8297FFCD0}" type="pres">
      <dgm:prSet presAssocID="{0B4F5A09-B8EB-4D21-B1CF-D1A8538DA590}" presName="hierRoot2" presStyleCnt="0"/>
      <dgm:spPr/>
    </dgm:pt>
    <dgm:pt modelId="{4B98A53E-E6DA-4F11-9996-4FD033C30D91}" type="pres">
      <dgm:prSet presAssocID="{0B4F5A09-B8EB-4D21-B1CF-D1A8538DA590}" presName="composite2" presStyleCnt="0"/>
      <dgm:spPr/>
    </dgm:pt>
    <dgm:pt modelId="{65DBCD90-3422-4096-B153-8A14D5270018}" type="pres">
      <dgm:prSet presAssocID="{0B4F5A09-B8EB-4D21-B1CF-D1A8538DA590}" presName="background2" presStyleLbl="node2" presStyleIdx="0" presStyleCnt="1"/>
      <dgm:spPr/>
    </dgm:pt>
    <dgm:pt modelId="{FB3A12F0-CB78-4855-B5A2-6DC23E87CF89}" type="pres">
      <dgm:prSet presAssocID="{0B4F5A09-B8EB-4D21-B1CF-D1A8538DA590}" presName="text2" presStyleLbl="fgAcc2" presStyleIdx="0" presStyleCnt="1" custScaleX="168423">
        <dgm:presLayoutVars>
          <dgm:chPref val="3"/>
        </dgm:presLayoutVars>
      </dgm:prSet>
      <dgm:spPr/>
      <dgm:t>
        <a:bodyPr/>
        <a:lstStyle/>
        <a:p>
          <a:endParaRPr lang="en-US"/>
        </a:p>
      </dgm:t>
    </dgm:pt>
    <dgm:pt modelId="{A30311BD-C7C0-4ED4-98F0-D3CDDB230827}" type="pres">
      <dgm:prSet presAssocID="{0B4F5A09-B8EB-4D21-B1CF-D1A8538DA590}" presName="hierChild3" presStyleCnt="0"/>
      <dgm:spPr/>
    </dgm:pt>
    <dgm:pt modelId="{D5370922-EA4E-4F05-BBFB-B11317017AD4}" type="pres">
      <dgm:prSet presAssocID="{4AC628CE-00FA-45BB-AFE7-076A79551474}" presName="Name17" presStyleLbl="parChTrans1D3" presStyleIdx="0" presStyleCnt="1"/>
      <dgm:spPr/>
      <dgm:t>
        <a:bodyPr/>
        <a:lstStyle/>
        <a:p>
          <a:endParaRPr lang="en-US"/>
        </a:p>
      </dgm:t>
    </dgm:pt>
    <dgm:pt modelId="{EB91A81E-659F-4C6C-AE7B-97AEFA6C50F4}" type="pres">
      <dgm:prSet presAssocID="{797A6AF2-25C3-4075-A018-55CFD3D3E201}" presName="hierRoot3" presStyleCnt="0"/>
      <dgm:spPr/>
    </dgm:pt>
    <dgm:pt modelId="{320EB050-AC09-4893-9628-12B7DC349E40}" type="pres">
      <dgm:prSet presAssocID="{797A6AF2-25C3-4075-A018-55CFD3D3E201}" presName="composite3" presStyleCnt="0"/>
      <dgm:spPr/>
    </dgm:pt>
    <dgm:pt modelId="{7FBD73A3-C58F-4BE2-8881-BF46455E1771}" type="pres">
      <dgm:prSet presAssocID="{797A6AF2-25C3-4075-A018-55CFD3D3E201}" presName="background3" presStyleLbl="node3" presStyleIdx="0" presStyleCnt="1"/>
      <dgm:spPr/>
    </dgm:pt>
    <dgm:pt modelId="{F18400D6-CFB3-46BA-B9AA-564A12DA275F}" type="pres">
      <dgm:prSet presAssocID="{797A6AF2-25C3-4075-A018-55CFD3D3E201}" presName="text3" presStyleLbl="fgAcc3" presStyleIdx="0" presStyleCnt="1" custScaleX="168423">
        <dgm:presLayoutVars>
          <dgm:chPref val="3"/>
        </dgm:presLayoutVars>
      </dgm:prSet>
      <dgm:spPr/>
      <dgm:t>
        <a:bodyPr/>
        <a:lstStyle/>
        <a:p>
          <a:endParaRPr lang="en-US"/>
        </a:p>
      </dgm:t>
    </dgm:pt>
    <dgm:pt modelId="{F8E93B29-5BA6-4355-B66B-F56E1DF1CA64}" type="pres">
      <dgm:prSet presAssocID="{797A6AF2-25C3-4075-A018-55CFD3D3E201}" presName="hierChild4" presStyleCnt="0"/>
      <dgm:spPr/>
    </dgm:pt>
  </dgm:ptLst>
  <dgm:cxnLst>
    <dgm:cxn modelId="{FCB4F364-BA28-490E-80B5-A667382976C9}" type="presOf" srcId="{6B09C858-3500-4F7A-BF65-1AB3EA9FE741}" destId="{66E2B1C7-0322-4399-8D80-EF32EF9A354C}" srcOrd="0" destOrd="0" presId="urn:microsoft.com/office/officeart/2005/8/layout/hierarchy1"/>
    <dgm:cxn modelId="{117E2B1B-32D6-4C08-9E0F-DADA881F4F4D}" srcId="{CD3FB3C9-445E-47C5-97C1-8442895D61F4}" destId="{6B09C858-3500-4F7A-BF65-1AB3EA9FE741}" srcOrd="0" destOrd="0" parTransId="{0CAA6703-33B0-4A15-8C4F-7FA0D1F2675D}" sibTransId="{37D68CA6-EEBF-4EF5-BA96-D5125C3AD06E}"/>
    <dgm:cxn modelId="{92CD2D08-F4A3-48D7-A102-37C75A97B4D8}" type="presOf" srcId="{CD3FB3C9-445E-47C5-97C1-8442895D61F4}" destId="{F82175BD-3411-40F7-9EB2-6859D2EF802A}" srcOrd="0" destOrd="0" presId="urn:microsoft.com/office/officeart/2005/8/layout/hierarchy1"/>
    <dgm:cxn modelId="{8A91B968-B565-4EFE-83AB-5D1BD0A3616D}" srcId="{6B09C858-3500-4F7A-BF65-1AB3EA9FE741}" destId="{0B4F5A09-B8EB-4D21-B1CF-D1A8538DA590}" srcOrd="0" destOrd="0" parTransId="{F5D549C4-D0FE-4246-B728-58C82033C051}" sibTransId="{A256382D-7D64-43CE-9BB6-758E536D7B62}"/>
    <dgm:cxn modelId="{98E81BB5-EDE0-4AF1-8ADD-10E854A36800}" type="presOf" srcId="{4AC628CE-00FA-45BB-AFE7-076A79551474}" destId="{D5370922-EA4E-4F05-BBFB-B11317017AD4}" srcOrd="0" destOrd="0" presId="urn:microsoft.com/office/officeart/2005/8/layout/hierarchy1"/>
    <dgm:cxn modelId="{B96CFA99-7E53-4DA7-8776-277ECCEAB5CF}" type="presOf" srcId="{F5D549C4-D0FE-4246-B728-58C82033C051}" destId="{20BA82C3-64D3-493A-B776-FC6CE6A5E8B5}" srcOrd="0" destOrd="0" presId="urn:microsoft.com/office/officeart/2005/8/layout/hierarchy1"/>
    <dgm:cxn modelId="{AB6DC554-5EEF-4691-B715-2040648FED07}" type="presOf" srcId="{797A6AF2-25C3-4075-A018-55CFD3D3E201}" destId="{F18400D6-CFB3-46BA-B9AA-564A12DA275F}" srcOrd="0" destOrd="0" presId="urn:microsoft.com/office/officeart/2005/8/layout/hierarchy1"/>
    <dgm:cxn modelId="{DD290894-FDE0-457C-A5A5-DF0F505A809E}" type="presOf" srcId="{0B4F5A09-B8EB-4D21-B1CF-D1A8538DA590}" destId="{FB3A12F0-CB78-4855-B5A2-6DC23E87CF89}" srcOrd="0" destOrd="0" presId="urn:microsoft.com/office/officeart/2005/8/layout/hierarchy1"/>
    <dgm:cxn modelId="{404D0E45-2350-49B9-BACF-270473CC0F18}" srcId="{0B4F5A09-B8EB-4D21-B1CF-D1A8538DA590}" destId="{797A6AF2-25C3-4075-A018-55CFD3D3E201}" srcOrd="0" destOrd="0" parTransId="{4AC628CE-00FA-45BB-AFE7-076A79551474}" sibTransId="{1E1BBF57-9514-4531-8114-39548F73821C}"/>
    <dgm:cxn modelId="{A2E83B41-C0CE-4DB6-8A7E-D1430DA012A6}" type="presParOf" srcId="{F82175BD-3411-40F7-9EB2-6859D2EF802A}" destId="{20F3F420-330E-4A7A-A1BC-72F329AB4280}" srcOrd="0" destOrd="0" presId="urn:microsoft.com/office/officeart/2005/8/layout/hierarchy1"/>
    <dgm:cxn modelId="{0805A23E-27BE-41A7-81D9-05D74FA7412A}" type="presParOf" srcId="{20F3F420-330E-4A7A-A1BC-72F329AB4280}" destId="{6CE7D6A4-68F8-429C-83EB-532F866BDE59}" srcOrd="0" destOrd="0" presId="urn:microsoft.com/office/officeart/2005/8/layout/hierarchy1"/>
    <dgm:cxn modelId="{85CFD0A4-E980-41D8-ACEE-8B8A694FA05C}" type="presParOf" srcId="{6CE7D6A4-68F8-429C-83EB-532F866BDE59}" destId="{352256C6-299B-4C62-82E9-9AFDA112402B}" srcOrd="0" destOrd="0" presId="urn:microsoft.com/office/officeart/2005/8/layout/hierarchy1"/>
    <dgm:cxn modelId="{851A0ED6-4A82-4463-954E-FDFC3B63078B}" type="presParOf" srcId="{6CE7D6A4-68F8-429C-83EB-532F866BDE59}" destId="{66E2B1C7-0322-4399-8D80-EF32EF9A354C}" srcOrd="1" destOrd="0" presId="urn:microsoft.com/office/officeart/2005/8/layout/hierarchy1"/>
    <dgm:cxn modelId="{2F6B371B-1EE6-46A0-8E4B-E93FF535556B}" type="presParOf" srcId="{20F3F420-330E-4A7A-A1BC-72F329AB4280}" destId="{4F488750-5288-44CF-A532-BFE84EA83840}" srcOrd="1" destOrd="0" presId="urn:microsoft.com/office/officeart/2005/8/layout/hierarchy1"/>
    <dgm:cxn modelId="{A8E38B90-6B9D-45B1-B796-AD82562D0E7B}" type="presParOf" srcId="{4F488750-5288-44CF-A532-BFE84EA83840}" destId="{20BA82C3-64D3-493A-B776-FC6CE6A5E8B5}" srcOrd="0" destOrd="0" presId="urn:microsoft.com/office/officeart/2005/8/layout/hierarchy1"/>
    <dgm:cxn modelId="{EE08871F-A680-4847-B142-094BFE82B73B}" type="presParOf" srcId="{4F488750-5288-44CF-A532-BFE84EA83840}" destId="{E0962CA1-F1C8-4344-A1A8-18A8297FFCD0}" srcOrd="1" destOrd="0" presId="urn:microsoft.com/office/officeart/2005/8/layout/hierarchy1"/>
    <dgm:cxn modelId="{BA4B330D-FB64-4153-8CDE-1860883DAC67}" type="presParOf" srcId="{E0962CA1-F1C8-4344-A1A8-18A8297FFCD0}" destId="{4B98A53E-E6DA-4F11-9996-4FD033C30D91}" srcOrd="0" destOrd="0" presId="urn:microsoft.com/office/officeart/2005/8/layout/hierarchy1"/>
    <dgm:cxn modelId="{673ED345-0892-4333-AA8F-0AE130E3E7D7}" type="presParOf" srcId="{4B98A53E-E6DA-4F11-9996-4FD033C30D91}" destId="{65DBCD90-3422-4096-B153-8A14D5270018}" srcOrd="0" destOrd="0" presId="urn:microsoft.com/office/officeart/2005/8/layout/hierarchy1"/>
    <dgm:cxn modelId="{D8642CDB-2961-4C53-85B0-C5D32A5C1CE7}" type="presParOf" srcId="{4B98A53E-E6DA-4F11-9996-4FD033C30D91}" destId="{FB3A12F0-CB78-4855-B5A2-6DC23E87CF89}" srcOrd="1" destOrd="0" presId="urn:microsoft.com/office/officeart/2005/8/layout/hierarchy1"/>
    <dgm:cxn modelId="{5266F389-7D52-41D7-9D87-D1C21C0A23E7}" type="presParOf" srcId="{E0962CA1-F1C8-4344-A1A8-18A8297FFCD0}" destId="{A30311BD-C7C0-4ED4-98F0-D3CDDB230827}" srcOrd="1" destOrd="0" presId="urn:microsoft.com/office/officeart/2005/8/layout/hierarchy1"/>
    <dgm:cxn modelId="{93781770-0453-417C-BEEF-77E36A3B3C59}" type="presParOf" srcId="{A30311BD-C7C0-4ED4-98F0-D3CDDB230827}" destId="{D5370922-EA4E-4F05-BBFB-B11317017AD4}" srcOrd="0" destOrd="0" presId="urn:microsoft.com/office/officeart/2005/8/layout/hierarchy1"/>
    <dgm:cxn modelId="{DCF5CF52-BF84-4424-A5E2-BF5CED162765}" type="presParOf" srcId="{A30311BD-C7C0-4ED4-98F0-D3CDDB230827}" destId="{EB91A81E-659F-4C6C-AE7B-97AEFA6C50F4}" srcOrd="1" destOrd="0" presId="urn:microsoft.com/office/officeart/2005/8/layout/hierarchy1"/>
    <dgm:cxn modelId="{20303D78-CE57-4176-8BB3-712064ACD8D6}" type="presParOf" srcId="{EB91A81E-659F-4C6C-AE7B-97AEFA6C50F4}" destId="{320EB050-AC09-4893-9628-12B7DC349E40}" srcOrd="0" destOrd="0" presId="urn:microsoft.com/office/officeart/2005/8/layout/hierarchy1"/>
    <dgm:cxn modelId="{AAFC6C0B-51EE-43CB-9B03-4725C3E2F204}" type="presParOf" srcId="{320EB050-AC09-4893-9628-12B7DC349E40}" destId="{7FBD73A3-C58F-4BE2-8881-BF46455E1771}" srcOrd="0" destOrd="0" presId="urn:microsoft.com/office/officeart/2005/8/layout/hierarchy1"/>
    <dgm:cxn modelId="{FCC72E42-72FD-4A12-B6C9-ADD29DF61E2A}" type="presParOf" srcId="{320EB050-AC09-4893-9628-12B7DC349E40}" destId="{F18400D6-CFB3-46BA-B9AA-564A12DA275F}" srcOrd="1" destOrd="0" presId="urn:microsoft.com/office/officeart/2005/8/layout/hierarchy1"/>
    <dgm:cxn modelId="{8AAC3DA4-D351-4F19-A474-D586E5E28028}" type="presParOf" srcId="{EB91A81E-659F-4C6C-AE7B-97AEFA6C50F4}" destId="{F8E93B29-5BA6-4355-B66B-F56E1DF1CA64}" srcOrd="1" destOrd="0" presId="urn:microsoft.com/office/officeart/2005/8/layout/hierarchy1"/>
  </dgm:cxnLst>
  <dgm:bg/>
  <dgm:whole/>
</dgm:dataModel>
</file>

<file path=ppt/diagrams/data3.xml><?xml version="1.0" encoding="utf-8"?>
<dgm:dataModel xmlns:dgm="http://schemas.openxmlformats.org/drawingml/2006/diagram" xmlns:a="http://schemas.openxmlformats.org/drawingml/2006/main">
  <dgm:ptLst>
    <dgm:pt modelId="{35E5B837-9AEB-4AED-9390-74A88A729BF3}"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en-US"/>
        </a:p>
      </dgm:t>
    </dgm:pt>
    <dgm:pt modelId="{CCCB4DEA-F89E-4256-B805-BD0AE6E32B7F}">
      <dgm:prSet phldrT="[Text]" custT="1"/>
      <dgm:spPr>
        <a:solidFill>
          <a:schemeClr val="bg1">
            <a:lumMod val="85000"/>
            <a:alpha val="90000"/>
          </a:schemeClr>
        </a:solidFill>
      </dgm:spPr>
      <dgm:t>
        <a:bodyPr/>
        <a:lstStyle/>
        <a:p>
          <a:r>
            <a:rPr lang="en-US" sz="1400" b="1" dirty="0"/>
            <a:t>Taluka Community Mobilizer  (THO)</a:t>
          </a:r>
        </a:p>
      </dgm:t>
    </dgm:pt>
    <dgm:pt modelId="{D51B6BFE-B49D-49E4-B94E-02C7EC4C1B02}" type="parTrans" cxnId="{B7B9C10B-16C3-479E-AC6D-A51C9745677C}">
      <dgm:prSet/>
      <dgm:spPr/>
      <dgm:t>
        <a:bodyPr/>
        <a:lstStyle/>
        <a:p>
          <a:endParaRPr lang="en-US" sz="1800"/>
        </a:p>
      </dgm:t>
    </dgm:pt>
    <dgm:pt modelId="{4D962A03-F047-4C04-8B92-E428F80084D3}" type="sibTrans" cxnId="{B7B9C10B-16C3-479E-AC6D-A51C9745677C}">
      <dgm:prSet/>
      <dgm:spPr/>
      <dgm:t>
        <a:bodyPr/>
        <a:lstStyle/>
        <a:p>
          <a:endParaRPr lang="en-US" sz="1800"/>
        </a:p>
      </dgm:t>
    </dgm:pt>
    <dgm:pt modelId="{0055030E-47AD-4393-96A8-B2A70297C66A}">
      <dgm:prSet phldrT="[Text]" custT="1"/>
      <dgm:spPr>
        <a:solidFill>
          <a:schemeClr val="bg1">
            <a:lumMod val="85000"/>
            <a:alpha val="90000"/>
          </a:schemeClr>
        </a:solidFill>
      </dgm:spPr>
      <dgm:t>
        <a:bodyPr/>
        <a:lstStyle/>
        <a:p>
          <a:r>
            <a:rPr lang="en-US" sz="1400" b="1" dirty="0"/>
            <a:t>Field NGOs</a:t>
          </a:r>
        </a:p>
      </dgm:t>
    </dgm:pt>
    <dgm:pt modelId="{1F0871F2-7A7E-4B49-AEB8-E75B464C34AF}" type="parTrans" cxnId="{E6B47474-104E-4582-B1C4-5D6CD814A19B}">
      <dgm:prSet/>
      <dgm:spPr/>
      <dgm:t>
        <a:bodyPr/>
        <a:lstStyle/>
        <a:p>
          <a:endParaRPr lang="en-US" sz="1800"/>
        </a:p>
      </dgm:t>
    </dgm:pt>
    <dgm:pt modelId="{460E4D38-A180-4CEA-81F1-77830EBAC10E}" type="sibTrans" cxnId="{E6B47474-104E-4582-B1C4-5D6CD814A19B}">
      <dgm:prSet/>
      <dgm:spPr/>
      <dgm:t>
        <a:bodyPr/>
        <a:lstStyle/>
        <a:p>
          <a:endParaRPr lang="en-US" sz="1800"/>
        </a:p>
      </dgm:t>
    </dgm:pt>
    <dgm:pt modelId="{67B3EBBA-AEBA-45A6-BE02-99FD8583C075}">
      <dgm:prSet phldrT="[Text]" custT="1"/>
      <dgm:spPr>
        <a:solidFill>
          <a:schemeClr val="bg1">
            <a:lumMod val="85000"/>
            <a:alpha val="90000"/>
          </a:schemeClr>
        </a:solidFill>
      </dgm:spPr>
      <dgm:t>
        <a:bodyPr/>
        <a:lstStyle/>
        <a:p>
          <a:r>
            <a:rPr lang="en-US" sz="1400" b="1" dirty="0"/>
            <a:t>ASHA </a:t>
          </a:r>
          <a:r>
            <a:rPr lang="en-US" sz="1400" b="1" dirty="0" smtClean="0"/>
            <a:t>Facilitator</a:t>
          </a:r>
          <a:endParaRPr lang="en-US" sz="1400" b="1" dirty="0"/>
        </a:p>
      </dgm:t>
    </dgm:pt>
    <dgm:pt modelId="{5BA9FFB5-91F1-4EBD-A54B-9EF78B1B36C3}" type="parTrans" cxnId="{5243B2A9-0A1B-47BB-9E58-5229ECA8883B}">
      <dgm:prSet/>
      <dgm:spPr/>
      <dgm:t>
        <a:bodyPr/>
        <a:lstStyle/>
        <a:p>
          <a:endParaRPr lang="en-US" sz="1800"/>
        </a:p>
      </dgm:t>
    </dgm:pt>
    <dgm:pt modelId="{F3FD4DCE-9007-4B82-ABD7-EA9105E13A94}" type="sibTrans" cxnId="{5243B2A9-0A1B-47BB-9E58-5229ECA8883B}">
      <dgm:prSet/>
      <dgm:spPr/>
      <dgm:t>
        <a:bodyPr/>
        <a:lstStyle/>
        <a:p>
          <a:endParaRPr lang="en-US" sz="1800"/>
        </a:p>
      </dgm:t>
    </dgm:pt>
    <dgm:pt modelId="{04B65239-2DBD-40F4-91EA-FEEF44DB4612}">
      <dgm:prSet phldrT="[Text]" custT="1"/>
      <dgm:spPr>
        <a:solidFill>
          <a:schemeClr val="bg1">
            <a:lumMod val="85000"/>
            <a:alpha val="90000"/>
          </a:schemeClr>
        </a:solidFill>
      </dgm:spPr>
      <dgm:t>
        <a:bodyPr/>
        <a:lstStyle/>
        <a:p>
          <a:r>
            <a:rPr lang="en-US" sz="1400" b="1" dirty="0"/>
            <a:t>Taluka Nodal Officer-THO</a:t>
          </a:r>
        </a:p>
      </dgm:t>
    </dgm:pt>
    <dgm:pt modelId="{15AB700B-A8E3-4E64-ACF5-58D1FDF6096A}" type="parTrans" cxnId="{1FA729BF-4D61-46C5-95C2-197E81DE100C}">
      <dgm:prSet/>
      <dgm:spPr/>
      <dgm:t>
        <a:bodyPr/>
        <a:lstStyle/>
        <a:p>
          <a:endParaRPr lang="en-US" sz="3600"/>
        </a:p>
      </dgm:t>
    </dgm:pt>
    <dgm:pt modelId="{2D6875E2-488B-4979-B1AB-C7113B70ADDD}" type="sibTrans" cxnId="{1FA729BF-4D61-46C5-95C2-197E81DE100C}">
      <dgm:prSet/>
      <dgm:spPr/>
      <dgm:t>
        <a:bodyPr/>
        <a:lstStyle/>
        <a:p>
          <a:endParaRPr lang="en-US" sz="3600"/>
        </a:p>
      </dgm:t>
    </dgm:pt>
    <dgm:pt modelId="{E9702CD6-0F4B-4E7E-98AD-32BE3C0AEA75}" type="pres">
      <dgm:prSet presAssocID="{35E5B837-9AEB-4AED-9390-74A88A729BF3}" presName="hierChild1" presStyleCnt="0">
        <dgm:presLayoutVars>
          <dgm:chPref val="1"/>
          <dgm:dir/>
          <dgm:animOne val="branch"/>
          <dgm:animLvl val="lvl"/>
          <dgm:resizeHandles/>
        </dgm:presLayoutVars>
      </dgm:prSet>
      <dgm:spPr/>
      <dgm:t>
        <a:bodyPr/>
        <a:lstStyle/>
        <a:p>
          <a:endParaRPr lang="en-US"/>
        </a:p>
      </dgm:t>
    </dgm:pt>
    <dgm:pt modelId="{ECD21C77-F86E-42CF-980D-8B3F591E029E}" type="pres">
      <dgm:prSet presAssocID="{04B65239-2DBD-40F4-91EA-FEEF44DB4612}" presName="hierRoot1" presStyleCnt="0"/>
      <dgm:spPr/>
    </dgm:pt>
    <dgm:pt modelId="{ED616C49-06A8-4297-B385-2FCD28F71191}" type="pres">
      <dgm:prSet presAssocID="{04B65239-2DBD-40F4-91EA-FEEF44DB4612}" presName="composite" presStyleCnt="0"/>
      <dgm:spPr/>
    </dgm:pt>
    <dgm:pt modelId="{1CB6F3DD-FFD8-4DC3-9FBF-309EAE6F1ADF}" type="pres">
      <dgm:prSet presAssocID="{04B65239-2DBD-40F4-91EA-FEEF44DB4612}" presName="background" presStyleLbl="node0" presStyleIdx="0" presStyleCnt="1"/>
      <dgm:spPr/>
    </dgm:pt>
    <dgm:pt modelId="{4C5D611F-139A-4046-8912-4AB2486CC245}" type="pres">
      <dgm:prSet presAssocID="{04B65239-2DBD-40F4-91EA-FEEF44DB4612}" presName="text" presStyleLbl="fgAcc0" presStyleIdx="0" presStyleCnt="1" custScaleX="148502">
        <dgm:presLayoutVars>
          <dgm:chPref val="3"/>
        </dgm:presLayoutVars>
      </dgm:prSet>
      <dgm:spPr/>
      <dgm:t>
        <a:bodyPr/>
        <a:lstStyle/>
        <a:p>
          <a:endParaRPr lang="en-US"/>
        </a:p>
      </dgm:t>
    </dgm:pt>
    <dgm:pt modelId="{210D0373-F085-4CDE-AE36-1C1BA5DCFEEA}" type="pres">
      <dgm:prSet presAssocID="{04B65239-2DBD-40F4-91EA-FEEF44DB4612}" presName="hierChild2" presStyleCnt="0"/>
      <dgm:spPr/>
    </dgm:pt>
    <dgm:pt modelId="{67546F16-044E-49C8-A4D5-0CAF1118162A}" type="pres">
      <dgm:prSet presAssocID="{D51B6BFE-B49D-49E4-B94E-02C7EC4C1B02}" presName="Name10" presStyleLbl="parChTrans1D2" presStyleIdx="0" presStyleCnt="1"/>
      <dgm:spPr/>
      <dgm:t>
        <a:bodyPr/>
        <a:lstStyle/>
        <a:p>
          <a:endParaRPr lang="en-US"/>
        </a:p>
      </dgm:t>
    </dgm:pt>
    <dgm:pt modelId="{CF99CD77-62F0-460A-93DF-15A8778B6360}" type="pres">
      <dgm:prSet presAssocID="{CCCB4DEA-F89E-4256-B805-BD0AE6E32B7F}" presName="hierRoot2" presStyleCnt="0"/>
      <dgm:spPr/>
    </dgm:pt>
    <dgm:pt modelId="{15A91ACC-D2FD-4B5D-AB1C-C0EDBD204FA1}" type="pres">
      <dgm:prSet presAssocID="{CCCB4DEA-F89E-4256-B805-BD0AE6E32B7F}" presName="composite2" presStyleCnt="0"/>
      <dgm:spPr/>
    </dgm:pt>
    <dgm:pt modelId="{6421B0AC-E9FD-4160-BF83-03122D68E13A}" type="pres">
      <dgm:prSet presAssocID="{CCCB4DEA-F89E-4256-B805-BD0AE6E32B7F}" presName="background2" presStyleLbl="node2" presStyleIdx="0" presStyleCnt="1"/>
      <dgm:spPr/>
    </dgm:pt>
    <dgm:pt modelId="{EBE58A57-18B1-4223-9AEE-D9752D0C8AFE}" type="pres">
      <dgm:prSet presAssocID="{CCCB4DEA-F89E-4256-B805-BD0AE6E32B7F}" presName="text2" presStyleLbl="fgAcc2" presStyleIdx="0" presStyleCnt="1" custScaleX="148502">
        <dgm:presLayoutVars>
          <dgm:chPref val="3"/>
        </dgm:presLayoutVars>
      </dgm:prSet>
      <dgm:spPr/>
      <dgm:t>
        <a:bodyPr/>
        <a:lstStyle/>
        <a:p>
          <a:endParaRPr lang="en-US"/>
        </a:p>
      </dgm:t>
    </dgm:pt>
    <dgm:pt modelId="{32AAEEA8-57D4-4BB6-971B-43BFD14FEEC6}" type="pres">
      <dgm:prSet presAssocID="{CCCB4DEA-F89E-4256-B805-BD0AE6E32B7F}" presName="hierChild3" presStyleCnt="0"/>
      <dgm:spPr/>
    </dgm:pt>
    <dgm:pt modelId="{99A2A428-BA20-4D5A-8DB3-D3AE82841F2F}" type="pres">
      <dgm:prSet presAssocID="{1F0871F2-7A7E-4B49-AEB8-E75B464C34AF}" presName="Name17" presStyleLbl="parChTrans1D3" presStyleIdx="0" presStyleCnt="2"/>
      <dgm:spPr/>
      <dgm:t>
        <a:bodyPr/>
        <a:lstStyle/>
        <a:p>
          <a:endParaRPr lang="en-US"/>
        </a:p>
      </dgm:t>
    </dgm:pt>
    <dgm:pt modelId="{C3A30045-1159-45DA-AB8E-AE954CF8B8EC}" type="pres">
      <dgm:prSet presAssocID="{0055030E-47AD-4393-96A8-B2A70297C66A}" presName="hierRoot3" presStyleCnt="0"/>
      <dgm:spPr/>
    </dgm:pt>
    <dgm:pt modelId="{332678C2-FEA6-4FF9-9905-CA707030E140}" type="pres">
      <dgm:prSet presAssocID="{0055030E-47AD-4393-96A8-B2A70297C66A}" presName="composite3" presStyleCnt="0"/>
      <dgm:spPr/>
    </dgm:pt>
    <dgm:pt modelId="{AD1B9BBE-33F7-49D3-8632-43CEACC475C0}" type="pres">
      <dgm:prSet presAssocID="{0055030E-47AD-4393-96A8-B2A70297C66A}" presName="background3" presStyleLbl="node3" presStyleIdx="0" presStyleCnt="2"/>
      <dgm:spPr/>
    </dgm:pt>
    <dgm:pt modelId="{31CCE20E-EB33-4806-B0E6-6B1A38CBEEC6}" type="pres">
      <dgm:prSet presAssocID="{0055030E-47AD-4393-96A8-B2A70297C66A}" presName="text3" presStyleLbl="fgAcc3" presStyleIdx="0" presStyleCnt="2" custScaleX="148502">
        <dgm:presLayoutVars>
          <dgm:chPref val="3"/>
        </dgm:presLayoutVars>
      </dgm:prSet>
      <dgm:spPr/>
      <dgm:t>
        <a:bodyPr/>
        <a:lstStyle/>
        <a:p>
          <a:endParaRPr lang="en-US"/>
        </a:p>
      </dgm:t>
    </dgm:pt>
    <dgm:pt modelId="{7251CFF6-E5BB-4D03-9AFF-7E3F532D0BF8}" type="pres">
      <dgm:prSet presAssocID="{0055030E-47AD-4393-96A8-B2A70297C66A}" presName="hierChild4" presStyleCnt="0"/>
      <dgm:spPr/>
    </dgm:pt>
    <dgm:pt modelId="{B541434E-126B-4246-AF8D-CF54E6EC2C66}" type="pres">
      <dgm:prSet presAssocID="{5BA9FFB5-91F1-4EBD-A54B-9EF78B1B36C3}" presName="Name17" presStyleLbl="parChTrans1D3" presStyleIdx="1" presStyleCnt="2"/>
      <dgm:spPr/>
      <dgm:t>
        <a:bodyPr/>
        <a:lstStyle/>
        <a:p>
          <a:endParaRPr lang="en-US"/>
        </a:p>
      </dgm:t>
    </dgm:pt>
    <dgm:pt modelId="{505418DF-C493-4CE9-B0FE-928A8E6A9E90}" type="pres">
      <dgm:prSet presAssocID="{67B3EBBA-AEBA-45A6-BE02-99FD8583C075}" presName="hierRoot3" presStyleCnt="0"/>
      <dgm:spPr/>
    </dgm:pt>
    <dgm:pt modelId="{D17F71B0-184B-45EF-92AA-7556FD7CA2CC}" type="pres">
      <dgm:prSet presAssocID="{67B3EBBA-AEBA-45A6-BE02-99FD8583C075}" presName="composite3" presStyleCnt="0"/>
      <dgm:spPr/>
    </dgm:pt>
    <dgm:pt modelId="{30C44A73-E05A-4BB2-87AB-34A4F29A0C18}" type="pres">
      <dgm:prSet presAssocID="{67B3EBBA-AEBA-45A6-BE02-99FD8583C075}" presName="background3" presStyleLbl="node3" presStyleIdx="1" presStyleCnt="2"/>
      <dgm:spPr/>
    </dgm:pt>
    <dgm:pt modelId="{4C1BAF19-8DF0-43F3-8C40-B2420F8C46EF}" type="pres">
      <dgm:prSet presAssocID="{67B3EBBA-AEBA-45A6-BE02-99FD8583C075}" presName="text3" presStyleLbl="fgAcc3" presStyleIdx="1" presStyleCnt="2" custScaleX="199988">
        <dgm:presLayoutVars>
          <dgm:chPref val="3"/>
        </dgm:presLayoutVars>
      </dgm:prSet>
      <dgm:spPr/>
      <dgm:t>
        <a:bodyPr/>
        <a:lstStyle/>
        <a:p>
          <a:endParaRPr lang="en-US"/>
        </a:p>
      </dgm:t>
    </dgm:pt>
    <dgm:pt modelId="{CF423F3D-ECC7-436D-8CA9-9CFACCDBDF27}" type="pres">
      <dgm:prSet presAssocID="{67B3EBBA-AEBA-45A6-BE02-99FD8583C075}" presName="hierChild4" presStyleCnt="0"/>
      <dgm:spPr/>
    </dgm:pt>
  </dgm:ptLst>
  <dgm:cxnLst>
    <dgm:cxn modelId="{1C816242-AEAA-4F3A-8A64-ADA9166277C6}" type="presOf" srcId="{D51B6BFE-B49D-49E4-B94E-02C7EC4C1B02}" destId="{67546F16-044E-49C8-A4D5-0CAF1118162A}" srcOrd="0" destOrd="0" presId="urn:microsoft.com/office/officeart/2005/8/layout/hierarchy1"/>
    <dgm:cxn modelId="{1FA729BF-4D61-46C5-95C2-197E81DE100C}" srcId="{35E5B837-9AEB-4AED-9390-74A88A729BF3}" destId="{04B65239-2DBD-40F4-91EA-FEEF44DB4612}" srcOrd="0" destOrd="0" parTransId="{15AB700B-A8E3-4E64-ACF5-58D1FDF6096A}" sibTransId="{2D6875E2-488B-4979-B1AB-C7113B70ADDD}"/>
    <dgm:cxn modelId="{CF0709F9-6E88-4418-B2A6-0D2E9693FCF8}" type="presOf" srcId="{CCCB4DEA-F89E-4256-B805-BD0AE6E32B7F}" destId="{EBE58A57-18B1-4223-9AEE-D9752D0C8AFE}" srcOrd="0" destOrd="0" presId="urn:microsoft.com/office/officeart/2005/8/layout/hierarchy1"/>
    <dgm:cxn modelId="{A01A4BCE-56A9-4769-9EEA-660602BB9CAB}" type="presOf" srcId="{1F0871F2-7A7E-4B49-AEB8-E75B464C34AF}" destId="{99A2A428-BA20-4D5A-8DB3-D3AE82841F2F}" srcOrd="0" destOrd="0" presId="urn:microsoft.com/office/officeart/2005/8/layout/hierarchy1"/>
    <dgm:cxn modelId="{9B45CAB4-1EDE-4C16-9806-B9355AF5E8AC}" type="presOf" srcId="{04B65239-2DBD-40F4-91EA-FEEF44DB4612}" destId="{4C5D611F-139A-4046-8912-4AB2486CC245}" srcOrd="0" destOrd="0" presId="urn:microsoft.com/office/officeart/2005/8/layout/hierarchy1"/>
    <dgm:cxn modelId="{EDE27CC5-A29D-4563-8F91-56E072B57831}" type="presOf" srcId="{35E5B837-9AEB-4AED-9390-74A88A729BF3}" destId="{E9702CD6-0F4B-4E7E-98AD-32BE3C0AEA75}" srcOrd="0" destOrd="0" presId="urn:microsoft.com/office/officeart/2005/8/layout/hierarchy1"/>
    <dgm:cxn modelId="{04DE2EBA-6932-4AC1-AF07-EA97B45C6FEA}" type="presOf" srcId="{0055030E-47AD-4393-96A8-B2A70297C66A}" destId="{31CCE20E-EB33-4806-B0E6-6B1A38CBEEC6}" srcOrd="0" destOrd="0" presId="urn:microsoft.com/office/officeart/2005/8/layout/hierarchy1"/>
    <dgm:cxn modelId="{3E948DD7-FE2B-4A68-A02B-1C5A53FB4F4D}" type="presOf" srcId="{67B3EBBA-AEBA-45A6-BE02-99FD8583C075}" destId="{4C1BAF19-8DF0-43F3-8C40-B2420F8C46EF}" srcOrd="0" destOrd="0" presId="urn:microsoft.com/office/officeart/2005/8/layout/hierarchy1"/>
    <dgm:cxn modelId="{2E4FAFBA-3CF3-4352-8197-0BBC91EE04A6}" type="presOf" srcId="{5BA9FFB5-91F1-4EBD-A54B-9EF78B1B36C3}" destId="{B541434E-126B-4246-AF8D-CF54E6EC2C66}" srcOrd="0" destOrd="0" presId="urn:microsoft.com/office/officeart/2005/8/layout/hierarchy1"/>
    <dgm:cxn modelId="{E6B47474-104E-4582-B1C4-5D6CD814A19B}" srcId="{CCCB4DEA-F89E-4256-B805-BD0AE6E32B7F}" destId="{0055030E-47AD-4393-96A8-B2A70297C66A}" srcOrd="0" destOrd="0" parTransId="{1F0871F2-7A7E-4B49-AEB8-E75B464C34AF}" sibTransId="{460E4D38-A180-4CEA-81F1-77830EBAC10E}"/>
    <dgm:cxn modelId="{5243B2A9-0A1B-47BB-9E58-5229ECA8883B}" srcId="{CCCB4DEA-F89E-4256-B805-BD0AE6E32B7F}" destId="{67B3EBBA-AEBA-45A6-BE02-99FD8583C075}" srcOrd="1" destOrd="0" parTransId="{5BA9FFB5-91F1-4EBD-A54B-9EF78B1B36C3}" sibTransId="{F3FD4DCE-9007-4B82-ABD7-EA9105E13A94}"/>
    <dgm:cxn modelId="{B7B9C10B-16C3-479E-AC6D-A51C9745677C}" srcId="{04B65239-2DBD-40F4-91EA-FEEF44DB4612}" destId="{CCCB4DEA-F89E-4256-B805-BD0AE6E32B7F}" srcOrd="0" destOrd="0" parTransId="{D51B6BFE-B49D-49E4-B94E-02C7EC4C1B02}" sibTransId="{4D962A03-F047-4C04-8B92-E428F80084D3}"/>
    <dgm:cxn modelId="{4651F4A5-6AE0-4649-AC72-02810C20440D}" type="presParOf" srcId="{E9702CD6-0F4B-4E7E-98AD-32BE3C0AEA75}" destId="{ECD21C77-F86E-42CF-980D-8B3F591E029E}" srcOrd="0" destOrd="0" presId="urn:microsoft.com/office/officeart/2005/8/layout/hierarchy1"/>
    <dgm:cxn modelId="{28F92685-A985-4C10-ADC9-54090F9D281B}" type="presParOf" srcId="{ECD21C77-F86E-42CF-980D-8B3F591E029E}" destId="{ED616C49-06A8-4297-B385-2FCD28F71191}" srcOrd="0" destOrd="0" presId="urn:microsoft.com/office/officeart/2005/8/layout/hierarchy1"/>
    <dgm:cxn modelId="{F5950ADC-B5DB-4DD0-BB21-1F2C8EBCA256}" type="presParOf" srcId="{ED616C49-06A8-4297-B385-2FCD28F71191}" destId="{1CB6F3DD-FFD8-4DC3-9FBF-309EAE6F1ADF}" srcOrd="0" destOrd="0" presId="urn:microsoft.com/office/officeart/2005/8/layout/hierarchy1"/>
    <dgm:cxn modelId="{2AD47A93-60C9-4705-8F74-7B0F2151E343}" type="presParOf" srcId="{ED616C49-06A8-4297-B385-2FCD28F71191}" destId="{4C5D611F-139A-4046-8912-4AB2486CC245}" srcOrd="1" destOrd="0" presId="urn:microsoft.com/office/officeart/2005/8/layout/hierarchy1"/>
    <dgm:cxn modelId="{AF051C4C-DCA6-4FD6-AA7E-8A2F160E1FFB}" type="presParOf" srcId="{ECD21C77-F86E-42CF-980D-8B3F591E029E}" destId="{210D0373-F085-4CDE-AE36-1C1BA5DCFEEA}" srcOrd="1" destOrd="0" presId="urn:microsoft.com/office/officeart/2005/8/layout/hierarchy1"/>
    <dgm:cxn modelId="{15DA0AD7-69C9-4259-BA56-63E3DBDE9126}" type="presParOf" srcId="{210D0373-F085-4CDE-AE36-1C1BA5DCFEEA}" destId="{67546F16-044E-49C8-A4D5-0CAF1118162A}" srcOrd="0" destOrd="0" presId="urn:microsoft.com/office/officeart/2005/8/layout/hierarchy1"/>
    <dgm:cxn modelId="{52609B2B-5D6F-4D70-BD6C-4E97327F469F}" type="presParOf" srcId="{210D0373-F085-4CDE-AE36-1C1BA5DCFEEA}" destId="{CF99CD77-62F0-460A-93DF-15A8778B6360}" srcOrd="1" destOrd="0" presId="urn:microsoft.com/office/officeart/2005/8/layout/hierarchy1"/>
    <dgm:cxn modelId="{3AE3A68A-F86B-4B82-A29C-B8026738104F}" type="presParOf" srcId="{CF99CD77-62F0-460A-93DF-15A8778B6360}" destId="{15A91ACC-D2FD-4B5D-AB1C-C0EDBD204FA1}" srcOrd="0" destOrd="0" presId="urn:microsoft.com/office/officeart/2005/8/layout/hierarchy1"/>
    <dgm:cxn modelId="{8D49C772-4F9F-49E7-90F8-E6E5FC4DEB76}" type="presParOf" srcId="{15A91ACC-D2FD-4B5D-AB1C-C0EDBD204FA1}" destId="{6421B0AC-E9FD-4160-BF83-03122D68E13A}" srcOrd="0" destOrd="0" presId="urn:microsoft.com/office/officeart/2005/8/layout/hierarchy1"/>
    <dgm:cxn modelId="{804C7C19-A511-45BF-9F6D-2B7D6922EEC6}" type="presParOf" srcId="{15A91ACC-D2FD-4B5D-AB1C-C0EDBD204FA1}" destId="{EBE58A57-18B1-4223-9AEE-D9752D0C8AFE}" srcOrd="1" destOrd="0" presId="urn:microsoft.com/office/officeart/2005/8/layout/hierarchy1"/>
    <dgm:cxn modelId="{764BBB41-145E-45E6-8B17-820CA9D4222F}" type="presParOf" srcId="{CF99CD77-62F0-460A-93DF-15A8778B6360}" destId="{32AAEEA8-57D4-4BB6-971B-43BFD14FEEC6}" srcOrd="1" destOrd="0" presId="urn:microsoft.com/office/officeart/2005/8/layout/hierarchy1"/>
    <dgm:cxn modelId="{3798A211-1D22-4E75-A920-A74F47B197C0}" type="presParOf" srcId="{32AAEEA8-57D4-4BB6-971B-43BFD14FEEC6}" destId="{99A2A428-BA20-4D5A-8DB3-D3AE82841F2F}" srcOrd="0" destOrd="0" presId="urn:microsoft.com/office/officeart/2005/8/layout/hierarchy1"/>
    <dgm:cxn modelId="{B1A313E9-2001-4A0B-ADA9-D7C984E2DA6D}" type="presParOf" srcId="{32AAEEA8-57D4-4BB6-971B-43BFD14FEEC6}" destId="{C3A30045-1159-45DA-AB8E-AE954CF8B8EC}" srcOrd="1" destOrd="0" presId="urn:microsoft.com/office/officeart/2005/8/layout/hierarchy1"/>
    <dgm:cxn modelId="{76AC61D8-E7D0-4200-84F2-5FF183B71B8B}" type="presParOf" srcId="{C3A30045-1159-45DA-AB8E-AE954CF8B8EC}" destId="{332678C2-FEA6-4FF9-9905-CA707030E140}" srcOrd="0" destOrd="0" presId="urn:microsoft.com/office/officeart/2005/8/layout/hierarchy1"/>
    <dgm:cxn modelId="{D40242DE-09DA-47A7-AC67-363D35B84CB0}" type="presParOf" srcId="{332678C2-FEA6-4FF9-9905-CA707030E140}" destId="{AD1B9BBE-33F7-49D3-8632-43CEACC475C0}" srcOrd="0" destOrd="0" presId="urn:microsoft.com/office/officeart/2005/8/layout/hierarchy1"/>
    <dgm:cxn modelId="{E07DE179-D78A-491A-858E-52357AEDC6E0}" type="presParOf" srcId="{332678C2-FEA6-4FF9-9905-CA707030E140}" destId="{31CCE20E-EB33-4806-B0E6-6B1A38CBEEC6}" srcOrd="1" destOrd="0" presId="urn:microsoft.com/office/officeart/2005/8/layout/hierarchy1"/>
    <dgm:cxn modelId="{3FF6930C-599F-465D-986B-4F49945424F6}" type="presParOf" srcId="{C3A30045-1159-45DA-AB8E-AE954CF8B8EC}" destId="{7251CFF6-E5BB-4D03-9AFF-7E3F532D0BF8}" srcOrd="1" destOrd="0" presId="urn:microsoft.com/office/officeart/2005/8/layout/hierarchy1"/>
    <dgm:cxn modelId="{6D95594B-E29D-4295-B3C5-8C846B21AD88}" type="presParOf" srcId="{32AAEEA8-57D4-4BB6-971B-43BFD14FEEC6}" destId="{B541434E-126B-4246-AF8D-CF54E6EC2C66}" srcOrd="2" destOrd="0" presId="urn:microsoft.com/office/officeart/2005/8/layout/hierarchy1"/>
    <dgm:cxn modelId="{B040BA9F-D8A6-49B5-90C7-F137DCCD6F31}" type="presParOf" srcId="{32AAEEA8-57D4-4BB6-971B-43BFD14FEEC6}" destId="{505418DF-C493-4CE9-B0FE-928A8E6A9E90}" srcOrd="3" destOrd="0" presId="urn:microsoft.com/office/officeart/2005/8/layout/hierarchy1"/>
    <dgm:cxn modelId="{779881DD-56C7-4459-88D9-E09128CD39F6}" type="presParOf" srcId="{505418DF-C493-4CE9-B0FE-928A8E6A9E90}" destId="{D17F71B0-184B-45EF-92AA-7556FD7CA2CC}" srcOrd="0" destOrd="0" presId="urn:microsoft.com/office/officeart/2005/8/layout/hierarchy1"/>
    <dgm:cxn modelId="{B929B930-880A-4B3D-82DA-33B4EFD06B07}" type="presParOf" srcId="{D17F71B0-184B-45EF-92AA-7556FD7CA2CC}" destId="{30C44A73-E05A-4BB2-87AB-34A4F29A0C18}" srcOrd="0" destOrd="0" presId="urn:microsoft.com/office/officeart/2005/8/layout/hierarchy1"/>
    <dgm:cxn modelId="{436CB53B-6097-4D17-AF8F-19F810814DDA}" type="presParOf" srcId="{D17F71B0-184B-45EF-92AA-7556FD7CA2CC}" destId="{4C1BAF19-8DF0-43F3-8C40-B2420F8C46EF}" srcOrd="1" destOrd="0" presId="urn:microsoft.com/office/officeart/2005/8/layout/hierarchy1"/>
    <dgm:cxn modelId="{7B67898C-6854-4103-A2DF-EF770D1F23F8}" type="presParOf" srcId="{505418DF-C493-4CE9-B0FE-928A8E6A9E90}" destId="{CF423F3D-ECC7-436D-8CA9-9CFACCDBDF27}"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5CE43C-1C6C-405B-8BA8-5D5460F00F05}" type="datetimeFigureOut">
              <a:rPr lang="en-US" smtClean="0"/>
              <a:pPr/>
              <a:t>1/31/2017</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9BE173-D121-400F-B103-5708BBDE2961}"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60FBD5-AB88-4721-A339-20861F03B4F5}" type="datetimeFigureOut">
              <a:rPr lang="en-US" smtClean="0"/>
              <a:pPr/>
              <a:t>1/31/2017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6A7A25-4DE5-43A5-AB4C-3231D24F490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662CAC-6483-4330-84E3-AF3DA2EB66AC}"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234B4-FEC4-4C8F-8BA6-3886D2D176FB}"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A6173-F152-4ADB-96EC-F77B499446D2}"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E31DEF-4425-4CC1-9A77-4230496E0854}"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E423E3-B912-477A-B06D-BCB8BD2AECA1}"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F6A3E0-A2CB-4286-AD4C-9C9B0652E077}" type="datetime1">
              <a:rPr lang="en-US" smtClean="0"/>
              <a:pPr/>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744F2D-F7D7-4845-81E4-40B07B787CDB}" type="datetime1">
              <a:rPr lang="en-US" smtClean="0"/>
              <a:pPr/>
              <a:t>1/31/2017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95BC92-12E9-4A54-B2C5-5E9AC2683D1A}" type="datetime1">
              <a:rPr lang="en-US" smtClean="0"/>
              <a:pPr/>
              <a:t>1/31/2017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E1802-7379-4FC5-BCE0-3FAF62537D02}" type="datetime1">
              <a:rPr lang="en-US" smtClean="0"/>
              <a:pPr/>
              <a:t>1/31/2017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658707-47CA-487C-A144-E38BB0B9FAA2}" type="datetime1">
              <a:rPr lang="en-US" smtClean="0"/>
              <a:pPr/>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2FBD5-EB9A-4625-B88D-696509AF8842}" type="datetime1">
              <a:rPr lang="en-US" smtClean="0"/>
              <a:pPr/>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67396-DAE9-48D1-AC5E-5AAA056097F0}" type="datetime1">
              <a:rPr lang="en-US" smtClean="0"/>
              <a:pPr/>
              <a:t>1/31/2017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2819400"/>
          </a:xfrm>
        </p:spPr>
        <p:txBody>
          <a:bodyPr>
            <a:normAutofit/>
          </a:bodyPr>
          <a:lstStyle/>
          <a:p>
            <a:r>
              <a:rPr lang="en-US" dirty="0" smtClean="0"/>
              <a:t>Regional Workshop on “Community Action for Health” </a:t>
            </a:r>
            <a:br>
              <a:rPr lang="en-US" dirty="0" smtClean="0"/>
            </a:br>
            <a:r>
              <a:rPr lang="en-US" dirty="0" smtClean="0"/>
              <a:t/>
            </a:r>
            <a:br>
              <a:rPr lang="en-US" dirty="0" smtClean="0"/>
            </a:br>
            <a:r>
              <a:rPr lang="en-US" dirty="0" smtClean="0"/>
              <a:t>Gujarat</a:t>
            </a:r>
            <a:endParaRPr lang="en-US" dirty="0"/>
          </a:p>
        </p:txBody>
      </p:sp>
      <p:sp>
        <p:nvSpPr>
          <p:cNvPr id="3" name="Subtitle 2"/>
          <p:cNvSpPr>
            <a:spLocks noGrp="1"/>
          </p:cNvSpPr>
          <p:nvPr>
            <p:ph type="subTitle" idx="1"/>
          </p:nvPr>
        </p:nvSpPr>
        <p:spPr>
          <a:xfrm>
            <a:off x="533400" y="4800600"/>
            <a:ext cx="7924800" cy="1752600"/>
          </a:xfrm>
        </p:spPr>
        <p:txBody>
          <a:bodyPr/>
          <a:lstStyle/>
          <a:p>
            <a:r>
              <a:rPr lang="en-US" dirty="0" err="1" smtClean="0"/>
              <a:t>Dr.Rakesh</a:t>
            </a:r>
            <a:r>
              <a:rPr lang="en-US" dirty="0" smtClean="0"/>
              <a:t> </a:t>
            </a:r>
            <a:r>
              <a:rPr lang="en-US" dirty="0" err="1" smtClean="0"/>
              <a:t>Vaidya</a:t>
            </a:r>
            <a:r>
              <a:rPr lang="en-US" dirty="0" smtClean="0"/>
              <a:t> </a:t>
            </a:r>
            <a:r>
              <a:rPr lang="en-US" dirty="0" smtClean="0"/>
              <a:t>(Deputy Director – MCH)</a:t>
            </a:r>
          </a:p>
          <a:p>
            <a:r>
              <a:rPr lang="en-US" dirty="0" smtClean="0"/>
              <a:t>Date: - 31</a:t>
            </a:r>
            <a:r>
              <a:rPr lang="en-US" baseline="30000" dirty="0" smtClean="0"/>
              <a:t>st</a:t>
            </a:r>
            <a:r>
              <a:rPr lang="en-US" dirty="0" smtClean="0"/>
              <a:t> Jan-17 &amp; 1</a:t>
            </a:r>
            <a:r>
              <a:rPr lang="en-US" baseline="30000" dirty="0" smtClean="0"/>
              <a:t>st</a:t>
            </a:r>
            <a:r>
              <a:rPr lang="en-US" dirty="0" smtClean="0"/>
              <a:t> Feb-17,YMCA,Mumbai</a:t>
            </a:r>
          </a:p>
        </p:txBody>
      </p:sp>
      <p:pic>
        <p:nvPicPr>
          <p:cNvPr id="4" name="Picture 3" descr="New NHM Logo"/>
          <p:cNvPicPr/>
          <p:nvPr/>
        </p:nvPicPr>
        <p:blipFill>
          <a:blip r:embed="rId2"/>
          <a:srcRect/>
          <a:stretch>
            <a:fillRect/>
          </a:stretch>
        </p:blipFill>
        <p:spPr bwMode="auto">
          <a:xfrm>
            <a:off x="7162800" y="533400"/>
            <a:ext cx="1371600" cy="990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Mechanisms to address the gaps identified</a:t>
            </a:r>
            <a:endParaRPr lang="en-IN" sz="2800" b="1" dirty="0"/>
          </a:p>
        </p:txBody>
      </p:sp>
      <p:sp>
        <p:nvSpPr>
          <p:cNvPr id="3" name="Content Placeholder 2"/>
          <p:cNvSpPr>
            <a:spLocks noGrp="1"/>
          </p:cNvSpPr>
          <p:nvPr>
            <p:ph idx="1"/>
          </p:nvPr>
        </p:nvSpPr>
        <p:spPr>
          <a:xfrm>
            <a:off x="228600" y="838200"/>
            <a:ext cx="8763000" cy="5791200"/>
          </a:xfrm>
        </p:spPr>
        <p:txBody>
          <a:bodyPr>
            <a:noAutofit/>
          </a:bodyPr>
          <a:lstStyle/>
          <a:p>
            <a:pPr algn="just">
              <a:lnSpc>
                <a:spcPct val="120000"/>
              </a:lnSpc>
            </a:pPr>
            <a:r>
              <a:rPr lang="en-US" sz="2800" b="1" u="sng" dirty="0" smtClean="0"/>
              <a:t>State Level </a:t>
            </a:r>
            <a:endParaRPr lang="en-IN" sz="2800" dirty="0" smtClean="0"/>
          </a:p>
          <a:p>
            <a:pPr lvl="0" algn="just">
              <a:lnSpc>
                <a:spcPct val="150000"/>
              </a:lnSpc>
            </a:pPr>
            <a:r>
              <a:rPr lang="en-US" sz="2800" dirty="0" smtClean="0"/>
              <a:t>1) Orientation of master trainers. </a:t>
            </a:r>
            <a:endParaRPr lang="en-IN" sz="2800" dirty="0" smtClean="0"/>
          </a:p>
          <a:p>
            <a:pPr algn="just">
              <a:lnSpc>
                <a:spcPct val="150000"/>
              </a:lnSpc>
            </a:pPr>
            <a:r>
              <a:rPr lang="en-US" sz="2800" dirty="0" smtClean="0"/>
              <a:t>2) Mapping of NGOs and selection. </a:t>
            </a:r>
          </a:p>
          <a:p>
            <a:pPr>
              <a:lnSpc>
                <a:spcPct val="150000"/>
              </a:lnSpc>
            </a:pPr>
            <a:r>
              <a:rPr lang="en-US" sz="2800" dirty="0" smtClean="0"/>
              <a:t>3)  State TAG meetings.</a:t>
            </a:r>
          </a:p>
          <a:p>
            <a:pPr>
              <a:lnSpc>
                <a:spcPct val="150000"/>
              </a:lnSpc>
            </a:pPr>
            <a:r>
              <a:rPr lang="en-US" sz="2800" dirty="0" smtClean="0"/>
              <a:t> 4) Training of </a:t>
            </a:r>
            <a:r>
              <a:rPr lang="en-US" sz="2800" dirty="0" smtClean="0"/>
              <a:t>VHSNC (GSS).</a:t>
            </a:r>
            <a:endParaRPr lang="en-IN" sz="2800" dirty="0" smtClean="0"/>
          </a:p>
          <a:p>
            <a:pPr algn="just">
              <a:lnSpc>
                <a:spcPct val="150000"/>
              </a:lnSpc>
            </a:pPr>
            <a:r>
              <a:rPr lang="en-US" sz="2800" dirty="0" smtClean="0"/>
              <a:t>5) Program Evaluation. </a:t>
            </a:r>
            <a:endParaRPr lang="en-IN" sz="18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70000" lnSpcReduction="20000"/>
          </a:bodyPr>
          <a:lstStyle/>
          <a:p>
            <a:pPr algn="just"/>
            <a:r>
              <a:rPr lang="en-US" sz="3600" b="1" i="1" u="sng" dirty="0" smtClean="0"/>
              <a:t>District level and below: </a:t>
            </a:r>
          </a:p>
          <a:p>
            <a:pPr algn="just">
              <a:buNone/>
            </a:pPr>
            <a:endParaRPr lang="en-IN" sz="3600" dirty="0" smtClean="0"/>
          </a:p>
          <a:p>
            <a:pPr algn="just">
              <a:buNone/>
            </a:pPr>
            <a:r>
              <a:rPr lang="en-US" sz="3600" dirty="0" smtClean="0"/>
              <a:t>1) Formation and Strengthening of District and Taluka Planning and Monitoring Committee (DPMC and BPMC)</a:t>
            </a:r>
            <a:endParaRPr lang="en-IN" sz="3600" dirty="0" smtClean="0"/>
          </a:p>
          <a:p>
            <a:pPr algn="just">
              <a:buNone/>
            </a:pPr>
            <a:r>
              <a:rPr lang="en-US" sz="3600" dirty="0" smtClean="0"/>
              <a:t> </a:t>
            </a:r>
            <a:endParaRPr lang="en-IN" sz="3600" dirty="0" smtClean="0"/>
          </a:p>
          <a:p>
            <a:pPr algn="just">
              <a:buNone/>
            </a:pPr>
            <a:r>
              <a:rPr lang="en-US" sz="3600" dirty="0" smtClean="0"/>
              <a:t>2) Training of GSS</a:t>
            </a:r>
            <a:endParaRPr lang="en-IN" sz="3600" dirty="0" smtClean="0"/>
          </a:p>
          <a:p>
            <a:pPr algn="just"/>
            <a:endParaRPr lang="en-IN" sz="3600" dirty="0" smtClean="0"/>
          </a:p>
          <a:p>
            <a:pPr algn="just">
              <a:buNone/>
            </a:pPr>
            <a:r>
              <a:rPr lang="en-US" sz="3600" dirty="0" smtClean="0"/>
              <a:t>3) Mentoring of GSS </a:t>
            </a:r>
          </a:p>
          <a:p>
            <a:pPr algn="just"/>
            <a:endParaRPr lang="en-US" sz="3600" dirty="0" smtClean="0"/>
          </a:p>
          <a:p>
            <a:pPr algn="just">
              <a:buNone/>
            </a:pPr>
            <a:r>
              <a:rPr lang="en-US" sz="3600" dirty="0" smtClean="0"/>
              <a:t>4) Development of Village Health Action Plans (VHAP)</a:t>
            </a:r>
            <a:endParaRPr lang="en-IN" sz="3600" dirty="0" smtClean="0"/>
          </a:p>
          <a:p>
            <a:pPr algn="just"/>
            <a:endParaRPr lang="en-IN" sz="3600" dirty="0" smtClean="0"/>
          </a:p>
          <a:p>
            <a:pPr algn="just">
              <a:buNone/>
            </a:pPr>
            <a:r>
              <a:rPr lang="en-US" sz="3600" dirty="0" smtClean="0"/>
              <a:t>5) Community level enquiry</a:t>
            </a:r>
          </a:p>
          <a:p>
            <a:pPr algn="just">
              <a:buNone/>
            </a:pPr>
            <a:endParaRPr lang="en-IN" sz="3600" dirty="0" smtClean="0"/>
          </a:p>
          <a:p>
            <a:pPr algn="just">
              <a:buNone/>
            </a:pPr>
            <a:r>
              <a:rPr lang="en-US" sz="3600" dirty="0" smtClean="0"/>
              <a:t>6) Jan </a:t>
            </a:r>
            <a:r>
              <a:rPr lang="en-US" sz="3600" dirty="0" err="1" smtClean="0"/>
              <a:t>Samwaad</a:t>
            </a:r>
            <a:r>
              <a:rPr lang="en-US" sz="3600" dirty="0" smtClean="0"/>
              <a:t> (Public Hearings)</a:t>
            </a:r>
            <a:endParaRPr lang="en-IN" sz="3600" dirty="0" smtClean="0"/>
          </a:p>
          <a:p>
            <a:pPr algn="just"/>
            <a:endParaRPr lang="en-IN" sz="4500"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143000"/>
          <a:ext cx="8458200" cy="5257801"/>
        </p:xfrm>
        <a:graphic>
          <a:graphicData uri="http://schemas.openxmlformats.org/drawingml/2006/table">
            <a:tbl>
              <a:tblPr/>
              <a:tblGrid>
                <a:gridCol w="948586"/>
                <a:gridCol w="1421737"/>
                <a:gridCol w="916922"/>
                <a:gridCol w="716647"/>
                <a:gridCol w="651497"/>
                <a:gridCol w="684474"/>
                <a:gridCol w="1230606"/>
                <a:gridCol w="1176292"/>
                <a:gridCol w="711439"/>
              </a:tblGrid>
              <a:tr h="343220">
                <a:tc rowSpan="2">
                  <a:txBody>
                    <a:bodyPr/>
                    <a:lstStyle/>
                    <a:p>
                      <a:pPr algn="just">
                        <a:lnSpc>
                          <a:spcPct val="115000"/>
                        </a:lnSpc>
                        <a:spcAft>
                          <a:spcPts val="0"/>
                        </a:spcAft>
                      </a:pPr>
                      <a:r>
                        <a:rPr lang="en-US" sz="1600" b="1" dirty="0">
                          <a:latin typeface="Calibri"/>
                          <a:ea typeface="Calibri"/>
                          <a:cs typeface="Times New Roman"/>
                        </a:rPr>
                        <a:t>FMR Code</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0"/>
                        </a:spcAft>
                      </a:pPr>
                      <a:r>
                        <a:rPr lang="en-US" sz="1600" b="1">
                          <a:latin typeface="Calibri"/>
                          <a:ea typeface="Calibri"/>
                          <a:cs typeface="Times New Roman"/>
                        </a:rPr>
                        <a:t>Activities</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en-US" sz="1600" b="1">
                          <a:latin typeface="Calibri"/>
                          <a:ea typeface="Calibri"/>
                          <a:cs typeface="Times New Roman"/>
                        </a:rPr>
                        <a:t>Unit of measure</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en-US" sz="1600" b="1">
                          <a:latin typeface="Calibri"/>
                          <a:ea typeface="Calibri"/>
                          <a:cs typeface="Times New Roman"/>
                        </a:rPr>
                        <a:t>Unit Cost (In Lakh)</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en-US" sz="1600" b="1">
                          <a:latin typeface="Calibri"/>
                          <a:ea typeface="Calibri"/>
                          <a:cs typeface="Times New Roman"/>
                        </a:rPr>
                        <a:t>Quantity/Target</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en-US" sz="1600" b="1">
                          <a:latin typeface="Calibri"/>
                          <a:ea typeface="Calibri"/>
                          <a:cs typeface="Times New Roman"/>
                        </a:rPr>
                        <a:t>Target achieved in 16-17</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lnSpc>
                          <a:spcPct val="115000"/>
                        </a:lnSpc>
                        <a:spcAft>
                          <a:spcPts val="0"/>
                        </a:spcAft>
                      </a:pPr>
                      <a:r>
                        <a:rPr lang="en-US" sz="1600" b="1">
                          <a:latin typeface="Calibri"/>
                          <a:ea typeface="Calibri"/>
                          <a:cs typeface="Times New Roman"/>
                        </a:rPr>
                        <a:t>Amount approved (In Rs.)</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34322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rowSpan="2">
                  <a:txBody>
                    <a:bodyPr/>
                    <a:lstStyle/>
                    <a:p>
                      <a:pPr algn="just">
                        <a:lnSpc>
                          <a:spcPct val="115000"/>
                        </a:lnSpc>
                        <a:spcAft>
                          <a:spcPts val="0"/>
                        </a:spcAft>
                      </a:pPr>
                      <a:r>
                        <a:rPr lang="en-US" sz="1600" b="1">
                          <a:latin typeface="Calibri"/>
                          <a:ea typeface="Calibri"/>
                          <a:cs typeface="Times New Roman"/>
                        </a:rPr>
                        <a:t>Budget Approved</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0"/>
                        </a:spcAft>
                      </a:pPr>
                      <a:r>
                        <a:rPr lang="en-US" sz="1600" b="1">
                          <a:latin typeface="Calibri"/>
                          <a:ea typeface="Calibri"/>
                          <a:cs typeface="Times New Roman"/>
                        </a:rPr>
                        <a:t>Expenditure  Dec-16 ending</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0"/>
                        </a:spcAft>
                      </a:pPr>
                      <a:r>
                        <a:rPr lang="en-US" sz="1600" b="1">
                          <a:latin typeface="Calibri"/>
                          <a:ea typeface="Calibri"/>
                          <a:cs typeface="Times New Roman"/>
                        </a:rPr>
                        <a:t>% of Exp.</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8884">
                <a:tc>
                  <a:txBody>
                    <a:bodyPr/>
                    <a:lstStyle/>
                    <a:p>
                      <a:pPr algn="just">
                        <a:lnSpc>
                          <a:spcPct val="115000"/>
                        </a:lnSpc>
                        <a:spcAft>
                          <a:spcPts val="0"/>
                        </a:spcAft>
                      </a:pPr>
                      <a:r>
                        <a:rPr lang="en-US" sz="1600" dirty="0">
                          <a:latin typeface="Calibri"/>
                          <a:ea typeface="Calibri"/>
                          <a:cs typeface="Times New Roman"/>
                        </a:rPr>
                        <a:t>B.15.1</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Community Action for Health</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r>
              <a:tr h="686439">
                <a:tc>
                  <a:txBody>
                    <a:bodyPr/>
                    <a:lstStyle/>
                    <a:p>
                      <a:pPr algn="just">
                        <a:lnSpc>
                          <a:spcPct val="115000"/>
                        </a:lnSpc>
                        <a:spcAft>
                          <a:spcPts val="0"/>
                        </a:spcAft>
                      </a:pPr>
                      <a:r>
                        <a:rPr lang="en-US" sz="1600">
                          <a:latin typeface="Calibri"/>
                          <a:ea typeface="Calibri"/>
                          <a:cs typeface="Times New Roman"/>
                        </a:rPr>
                        <a:t>B.15.1.1</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State Level</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As per annexure</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13.71</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NA</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13,71,250.00</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0.00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0.00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9659">
                <a:tc>
                  <a:txBody>
                    <a:bodyPr/>
                    <a:lstStyle/>
                    <a:p>
                      <a:pPr algn="just">
                        <a:lnSpc>
                          <a:spcPct val="115000"/>
                        </a:lnSpc>
                        <a:spcAft>
                          <a:spcPts val="0"/>
                        </a:spcAft>
                      </a:pPr>
                      <a:r>
                        <a:rPr lang="en-US" sz="1600">
                          <a:latin typeface="Calibri"/>
                          <a:ea typeface="Calibri"/>
                          <a:cs typeface="Times New Roman"/>
                        </a:rPr>
                        <a:t>B.15.1.2</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District Level</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No.of workshop</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1.74</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13</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0</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1,74,200.00</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2481.00</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1.42</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9659">
                <a:tc>
                  <a:txBody>
                    <a:bodyPr/>
                    <a:lstStyle/>
                    <a:p>
                      <a:pPr algn="just">
                        <a:lnSpc>
                          <a:spcPct val="115000"/>
                        </a:lnSpc>
                        <a:spcAft>
                          <a:spcPts val="0"/>
                        </a:spcAft>
                      </a:pPr>
                      <a:r>
                        <a:rPr lang="en-US" sz="1600">
                          <a:latin typeface="Calibri"/>
                          <a:ea typeface="Calibri"/>
                          <a:cs typeface="Times New Roman"/>
                        </a:rPr>
                        <a:t>B.15.1.3</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Block Level</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No.of workshop</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4.47</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77</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Calibri"/>
                          <a:ea typeface="Calibri"/>
                          <a:cs typeface="Times New Roman"/>
                        </a:rPr>
                        <a:t>4,46,600.00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1,18,990.00</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Calibri"/>
                          <a:ea typeface="Calibri"/>
                          <a:cs typeface="Times New Roman"/>
                        </a:rPr>
                        <a:t>26.64</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6720">
                <a:tc gridSpan="3">
                  <a:txBody>
                    <a:bodyPr/>
                    <a:lstStyle/>
                    <a:p>
                      <a:pPr algn="just">
                        <a:lnSpc>
                          <a:spcPct val="115000"/>
                        </a:lnSpc>
                        <a:spcAft>
                          <a:spcPts val="0"/>
                        </a:spcAft>
                      </a:pPr>
                      <a:r>
                        <a:rPr lang="en-US" sz="1600" b="1">
                          <a:latin typeface="Calibri"/>
                          <a:ea typeface="Calibri"/>
                          <a:cs typeface="Times New Roman"/>
                        </a:rPr>
                        <a:t>Total</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tc>
                  <a:txBody>
                    <a:bodyPr/>
                    <a:lstStyle/>
                    <a:p>
                      <a:pPr algn="just">
                        <a:lnSpc>
                          <a:spcPct val="115000"/>
                        </a:lnSpc>
                        <a:spcAft>
                          <a:spcPts val="0"/>
                        </a:spcAft>
                      </a:pPr>
                      <a:r>
                        <a:rPr lang="en-US" sz="1600" b="1">
                          <a:latin typeface="Calibri"/>
                          <a:ea typeface="Calibri"/>
                          <a:cs typeface="Times New Roman"/>
                        </a:rPr>
                        <a:t>19.92</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600" b="1">
                          <a:latin typeface="Calibri"/>
                          <a:ea typeface="Calibri"/>
                          <a:cs typeface="Times New Roman"/>
                        </a:rPr>
                        <a:t>90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600" b="1">
                          <a:latin typeface="Calibri"/>
                          <a:ea typeface="Calibri"/>
                          <a:cs typeface="Times New Roman"/>
                        </a:rPr>
                        <a:t>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600" b="1">
                          <a:solidFill>
                            <a:srgbClr val="000000"/>
                          </a:solidFill>
                          <a:latin typeface="Calibri"/>
                          <a:ea typeface="Calibri"/>
                          <a:cs typeface="Shruti"/>
                        </a:rPr>
                        <a:t>19,92,050.00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600" b="1">
                          <a:solidFill>
                            <a:srgbClr val="000000"/>
                          </a:solidFill>
                          <a:latin typeface="Calibri"/>
                          <a:ea typeface="Calibri"/>
                          <a:cs typeface="Shruti"/>
                        </a:rPr>
                        <a:t>1,21,471.00</a:t>
                      </a:r>
                      <a:endParaRPr lang="en-IN" sz="160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Aft>
                          <a:spcPts val="0"/>
                        </a:spcAft>
                      </a:pPr>
                      <a:r>
                        <a:rPr lang="en-US" sz="1600" b="1" dirty="0">
                          <a:solidFill>
                            <a:srgbClr val="000000"/>
                          </a:solidFill>
                          <a:latin typeface="Calibri"/>
                          <a:ea typeface="Calibri"/>
                          <a:cs typeface="Shruti"/>
                        </a:rPr>
                        <a:t>6.09</a:t>
                      </a:r>
                      <a:endParaRPr lang="en-IN" sz="1600" dirty="0">
                        <a:latin typeface="Calibri"/>
                        <a:ea typeface="Calibri"/>
                        <a:cs typeface="Shruti"/>
                      </a:endParaRPr>
                    </a:p>
                  </a:txBody>
                  <a:tcPr marL="66201" marR="66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5" name="Rectangle 4"/>
          <p:cNvSpPr/>
          <p:nvPr/>
        </p:nvSpPr>
        <p:spPr>
          <a:xfrm>
            <a:off x="457200" y="457200"/>
            <a:ext cx="4681794" cy="400110"/>
          </a:xfrm>
          <a:prstGeom prst="rect">
            <a:avLst/>
          </a:prstGeom>
        </p:spPr>
        <p:txBody>
          <a:bodyPr wrap="none">
            <a:spAutoFit/>
          </a:bodyPr>
          <a:lstStyle/>
          <a:p>
            <a:pPr marL="342900" lvl="1" indent="-342900">
              <a:buFont typeface="Arial" pitchFamily="34" charset="0"/>
              <a:buChar char="•"/>
            </a:pPr>
            <a:r>
              <a:rPr lang="en-US" sz="2000" b="1" dirty="0" smtClean="0"/>
              <a:t>Status of fund utilization  in FY 2016-17</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228600"/>
            <a:ext cx="7696200" cy="400110"/>
          </a:xfrm>
          <a:prstGeom prst="rect">
            <a:avLst/>
          </a:prstGeom>
        </p:spPr>
        <p:txBody>
          <a:bodyPr wrap="square">
            <a:spAutoFit/>
          </a:bodyPr>
          <a:lstStyle/>
          <a:p>
            <a:pPr marL="342900" lvl="1" indent="-342900" algn="ctr"/>
            <a:r>
              <a:rPr lang="en-US" sz="2000" b="1" dirty="0" smtClean="0"/>
              <a:t>Draft Plans for scaling up in FY 2017-18</a:t>
            </a:r>
          </a:p>
        </p:txBody>
      </p:sp>
      <p:graphicFrame>
        <p:nvGraphicFramePr>
          <p:cNvPr id="5" name="Table 4"/>
          <p:cNvGraphicFramePr>
            <a:graphicFrameLocks noGrp="1"/>
          </p:cNvGraphicFramePr>
          <p:nvPr/>
        </p:nvGraphicFramePr>
        <p:xfrm>
          <a:off x="228600" y="821320"/>
          <a:ext cx="8610601" cy="5554952"/>
        </p:xfrm>
        <a:graphic>
          <a:graphicData uri="http://schemas.openxmlformats.org/drawingml/2006/table">
            <a:tbl>
              <a:tblPr/>
              <a:tblGrid>
                <a:gridCol w="2040760"/>
                <a:gridCol w="1296928"/>
                <a:gridCol w="1328719"/>
                <a:gridCol w="1462228"/>
                <a:gridCol w="1239710"/>
                <a:gridCol w="1242256"/>
              </a:tblGrid>
              <a:tr h="406975">
                <a:tc>
                  <a:txBody>
                    <a:bodyPr/>
                    <a:lstStyle/>
                    <a:p>
                      <a:pPr algn="ctr">
                        <a:spcAft>
                          <a:spcPts val="0"/>
                        </a:spcAft>
                      </a:pPr>
                      <a:r>
                        <a:rPr lang="en-US" sz="1400" b="1" dirty="0">
                          <a:latin typeface="Calibri"/>
                          <a:cs typeface="Calibri"/>
                        </a:rPr>
                        <a:t>Level</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smtClean="0">
                          <a:latin typeface="Calibri"/>
                          <a:cs typeface="Calibri"/>
                        </a:rPr>
                        <a:t>Budget</a:t>
                      </a:r>
                    </a:p>
                    <a:p>
                      <a:pPr algn="ctr">
                        <a:spcAft>
                          <a:spcPts val="0"/>
                        </a:spcAft>
                      </a:pPr>
                      <a:r>
                        <a:rPr lang="en-US" sz="1400" b="1" dirty="0" smtClean="0">
                          <a:latin typeface="Calibri"/>
                          <a:cs typeface="Calibri"/>
                        </a:rPr>
                        <a:t> </a:t>
                      </a:r>
                      <a:r>
                        <a:rPr lang="en-US" sz="1400" b="1" dirty="0">
                          <a:latin typeface="Calibri"/>
                          <a:cs typeface="Calibri"/>
                        </a:rPr>
                        <a:t>Line</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Calibri"/>
                          <a:cs typeface="Calibri"/>
                        </a:rPr>
                        <a:t>Unit of </a:t>
                      </a:r>
                      <a:endParaRPr lang="en-US" sz="1400" b="1" dirty="0" smtClean="0">
                        <a:latin typeface="Calibri"/>
                        <a:cs typeface="Calibri"/>
                      </a:endParaRPr>
                    </a:p>
                    <a:p>
                      <a:pPr algn="ctr">
                        <a:spcAft>
                          <a:spcPts val="0"/>
                        </a:spcAft>
                      </a:pPr>
                      <a:r>
                        <a:rPr lang="en-US" sz="1400" b="1" dirty="0" smtClean="0">
                          <a:latin typeface="Calibri"/>
                          <a:cs typeface="Calibri"/>
                        </a:rPr>
                        <a:t>measure</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a:latin typeface="Calibri"/>
                          <a:cs typeface="Calibri"/>
                        </a:rPr>
                        <a:t>Unite Cost</a:t>
                      </a:r>
                      <a:endParaRPr lang="en-IN" sz="1400">
                        <a:latin typeface="Calibri"/>
                      </a:endParaRPr>
                    </a:p>
                    <a:p>
                      <a:pPr algn="ctr">
                        <a:spcAft>
                          <a:spcPts val="0"/>
                        </a:spcAft>
                      </a:pPr>
                      <a:r>
                        <a:rPr lang="en-US" sz="1400" b="1">
                          <a:latin typeface="Calibri"/>
                          <a:cs typeface="Calibri"/>
                        </a:rPr>
                        <a:t>(In Rs.)</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Calibri"/>
                          <a:cs typeface="Calibri"/>
                        </a:rPr>
                        <a:t>Target for </a:t>
                      </a:r>
                      <a:endParaRPr lang="en-US" sz="1400" b="1" dirty="0" smtClean="0">
                        <a:latin typeface="Calibri"/>
                        <a:cs typeface="Calibri"/>
                      </a:endParaRPr>
                    </a:p>
                    <a:p>
                      <a:pPr algn="ctr">
                        <a:spcAft>
                          <a:spcPts val="0"/>
                        </a:spcAft>
                      </a:pPr>
                      <a:r>
                        <a:rPr lang="en-US" sz="1400" b="1" dirty="0" smtClean="0">
                          <a:latin typeface="Calibri"/>
                          <a:cs typeface="Calibri"/>
                        </a:rPr>
                        <a:t>17-18</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Calibri"/>
                          <a:cs typeface="Calibri"/>
                        </a:rPr>
                        <a:t>Proposed Budget </a:t>
                      </a:r>
                      <a:endParaRPr lang="en-US" sz="1400" b="1" dirty="0" smtClean="0">
                        <a:latin typeface="Calibri"/>
                        <a:cs typeface="Calibri"/>
                      </a:endParaRPr>
                    </a:p>
                    <a:p>
                      <a:pPr algn="ctr">
                        <a:spcAft>
                          <a:spcPts val="0"/>
                        </a:spcAft>
                      </a:pPr>
                      <a:r>
                        <a:rPr lang="en-US" sz="1400" b="1" dirty="0" smtClean="0">
                          <a:latin typeface="Calibri"/>
                          <a:cs typeface="Calibri"/>
                        </a:rPr>
                        <a:t>(</a:t>
                      </a:r>
                      <a:r>
                        <a:rPr lang="en-US" sz="1400" b="1" dirty="0">
                          <a:latin typeface="Calibri"/>
                          <a:cs typeface="Calibri"/>
                        </a:rPr>
                        <a:t>In </a:t>
                      </a:r>
                      <a:r>
                        <a:rPr lang="en-US" sz="1400" b="1" dirty="0" err="1">
                          <a:latin typeface="Calibri"/>
                          <a:cs typeface="Calibri"/>
                        </a:rPr>
                        <a:t>Lakh</a:t>
                      </a:r>
                      <a:r>
                        <a:rPr lang="en-US" sz="1400" b="1" dirty="0">
                          <a:latin typeface="Calibri"/>
                          <a:cs typeface="Calibri"/>
                        </a:rPr>
                        <a:t>)</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95">
                <a:tc>
                  <a:txBody>
                    <a:bodyPr/>
                    <a:lstStyle/>
                    <a:p>
                      <a:pPr algn="ctr">
                        <a:spcAft>
                          <a:spcPts val="0"/>
                        </a:spcAft>
                      </a:pPr>
                      <a:r>
                        <a:rPr lang="en-US" sz="1400" b="1" dirty="0">
                          <a:latin typeface="Calibri"/>
                          <a:cs typeface="Calibri"/>
                        </a:rPr>
                        <a:t>a</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400" b="1" dirty="0">
                          <a:latin typeface="Calibri"/>
                          <a:cs typeface="Calibri"/>
                        </a:rPr>
                        <a:t>b</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400" b="1" dirty="0">
                          <a:latin typeface="Calibri"/>
                          <a:cs typeface="Calibri"/>
                        </a:rPr>
                        <a:t>c</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400" b="1">
                          <a:latin typeface="Calibri"/>
                          <a:cs typeface="Calibri"/>
                        </a:rPr>
                        <a:t>d</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400" b="1" dirty="0" smtClean="0">
                          <a:latin typeface="Calibri"/>
                        </a:rPr>
                        <a:t>e</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IN" sz="1400" dirty="0" smtClean="0">
                          <a:latin typeface="Calibri"/>
                        </a:rPr>
                        <a:t>f</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936041">
                <a:tc>
                  <a:txBody>
                    <a:bodyPr/>
                    <a:lstStyle/>
                    <a:p>
                      <a:pPr algn="ctr">
                        <a:lnSpc>
                          <a:spcPct val="115000"/>
                        </a:lnSpc>
                        <a:spcAft>
                          <a:spcPts val="0"/>
                        </a:spcAft>
                      </a:pPr>
                      <a:r>
                        <a:rPr lang="en-US" sz="1400" b="1" dirty="0">
                          <a:latin typeface="Calibri"/>
                          <a:ea typeface="Calibri"/>
                          <a:cs typeface="Arial"/>
                        </a:rPr>
                        <a:t>State, District and Block Level </a:t>
                      </a:r>
                      <a:r>
                        <a:rPr lang="en-US" sz="1400" dirty="0">
                          <a:latin typeface="Calibri"/>
                          <a:ea typeface="Calibri"/>
                          <a:cs typeface="Arial"/>
                        </a:rPr>
                        <a:t>:- Orientation of Community leader of VHSC,SHC,PHC,CHC etc. </a:t>
                      </a:r>
                      <a:r>
                        <a:rPr lang="en-US" sz="1400" b="1" dirty="0">
                          <a:latin typeface="Calibri"/>
                          <a:ea typeface="Calibri"/>
                          <a:cs typeface="Arial"/>
                        </a:rPr>
                        <a:t>(Training of VHSNC)</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Calibri"/>
                          <a:ea typeface="Calibri"/>
                          <a:cs typeface="Arial"/>
                        </a:rPr>
                        <a:t>B8.1</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err="1">
                          <a:latin typeface="Calibri"/>
                          <a:ea typeface="Calibri"/>
                          <a:cs typeface="Arial"/>
                        </a:rPr>
                        <a:t>No.of</a:t>
                      </a:r>
                      <a:r>
                        <a:rPr lang="en-US" sz="1400" dirty="0">
                          <a:latin typeface="Calibri"/>
                          <a:ea typeface="Calibri"/>
                          <a:cs typeface="Arial"/>
                        </a:rPr>
                        <a:t> Batch</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As per annexure</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1868</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1148.02</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8420">
                <a:tc>
                  <a:txBody>
                    <a:bodyPr/>
                    <a:lstStyle/>
                    <a:p>
                      <a:pPr algn="ctr">
                        <a:lnSpc>
                          <a:spcPct val="115000"/>
                        </a:lnSpc>
                        <a:spcAft>
                          <a:spcPts val="0"/>
                        </a:spcAft>
                      </a:pPr>
                      <a:r>
                        <a:rPr lang="en-US" sz="1400" b="1" dirty="0">
                          <a:latin typeface="Calibri"/>
                          <a:ea typeface="Calibri"/>
                          <a:cs typeface="Arial"/>
                        </a:rPr>
                        <a:t>District </a:t>
                      </a:r>
                      <a:r>
                        <a:rPr lang="en-US" sz="1400" b="1" dirty="0" err="1">
                          <a:latin typeface="Calibri"/>
                          <a:ea typeface="Calibri"/>
                          <a:cs typeface="Arial"/>
                        </a:rPr>
                        <a:t>Lelvel</a:t>
                      </a:r>
                      <a:r>
                        <a:rPr lang="en-US" sz="1400" b="1" dirty="0">
                          <a:latin typeface="Calibri"/>
                          <a:ea typeface="Calibri"/>
                          <a:cs typeface="Arial"/>
                        </a:rPr>
                        <a:t>:-</a:t>
                      </a:r>
                      <a:r>
                        <a:rPr lang="en-US" sz="1400" dirty="0">
                          <a:latin typeface="Calibri"/>
                          <a:ea typeface="Calibri"/>
                          <a:cs typeface="Arial"/>
                        </a:rPr>
                        <a:t> </a:t>
                      </a:r>
                      <a:r>
                        <a:rPr lang="en-US" sz="1400" dirty="0" smtClean="0">
                          <a:latin typeface="Calibri"/>
                          <a:ea typeface="Calibri"/>
                          <a:cs typeface="Arial"/>
                        </a:rPr>
                        <a:t> </a:t>
                      </a:r>
                      <a:r>
                        <a:rPr lang="en-US" sz="1400" b="1" dirty="0" smtClean="0">
                          <a:latin typeface="Calibri"/>
                          <a:ea typeface="Calibri"/>
                          <a:cs typeface="Arial"/>
                        </a:rPr>
                        <a:t>(</a:t>
                      </a:r>
                      <a:r>
                        <a:rPr lang="en-US" sz="1400" b="1" dirty="0">
                          <a:latin typeface="Calibri"/>
                          <a:ea typeface="Calibri"/>
                          <a:cs typeface="Arial"/>
                        </a:rPr>
                        <a:t>Orientation of RKS PRIs Member)</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Calibri"/>
                          <a:ea typeface="Calibri"/>
                          <a:cs typeface="Arial"/>
                        </a:rPr>
                        <a:t>B8.2</a:t>
                      </a:r>
                      <a:endParaRPr lang="en-IN" sz="140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Calibri"/>
                          <a:ea typeface="Calibri"/>
                          <a:cs typeface="Arial"/>
                        </a:rPr>
                        <a:t>No</a:t>
                      </a:r>
                      <a:r>
                        <a:rPr lang="en-US" sz="1400" dirty="0" smtClean="0">
                          <a:latin typeface="Calibri"/>
                          <a:ea typeface="Calibri"/>
                          <a:cs typeface="Arial"/>
                        </a:rPr>
                        <a:t>. of </a:t>
                      </a:r>
                    </a:p>
                    <a:p>
                      <a:pPr algn="ctr">
                        <a:lnSpc>
                          <a:spcPct val="115000"/>
                        </a:lnSpc>
                        <a:spcAft>
                          <a:spcPts val="0"/>
                        </a:spcAft>
                      </a:pPr>
                      <a:r>
                        <a:rPr lang="en-US" sz="1400" dirty="0" smtClean="0">
                          <a:latin typeface="Calibri"/>
                          <a:ea typeface="Calibri"/>
                          <a:cs typeface="Arial"/>
                        </a:rPr>
                        <a:t>workshop</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5000.00</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33</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1.65</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04">
                <a:tc gridSpan="4">
                  <a:txBody>
                    <a:bodyPr/>
                    <a:lstStyle/>
                    <a:p>
                      <a:pPr algn="ctr">
                        <a:spcAft>
                          <a:spcPts val="0"/>
                        </a:spcAft>
                      </a:pPr>
                      <a:r>
                        <a:rPr lang="en-US" sz="1400" b="1" dirty="0">
                          <a:latin typeface="Calibri"/>
                          <a:cs typeface="Calibri"/>
                        </a:rPr>
                        <a:t>Total for B.8.1 (PRIs)</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ct val="115000"/>
                        </a:lnSpc>
                        <a:spcAft>
                          <a:spcPts val="0"/>
                        </a:spcAft>
                      </a:pPr>
                      <a:r>
                        <a:rPr lang="en-US" sz="1400" b="1">
                          <a:solidFill>
                            <a:srgbClr val="000000"/>
                          </a:solidFill>
                          <a:latin typeface="Calibri"/>
                          <a:ea typeface="Calibri"/>
                          <a:cs typeface="Shruti"/>
                        </a:rPr>
                        <a:t>1901</a:t>
                      </a:r>
                      <a:endParaRPr lang="en-IN" sz="140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400" b="1" dirty="0">
                          <a:solidFill>
                            <a:srgbClr val="000000"/>
                          </a:solidFill>
                          <a:latin typeface="Calibri"/>
                          <a:ea typeface="Calibri"/>
                          <a:cs typeface="Shruti"/>
                        </a:rPr>
                        <a:t>1149.67</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25580">
                <a:tc>
                  <a:txBody>
                    <a:bodyPr/>
                    <a:lstStyle/>
                    <a:p>
                      <a:pPr algn="ctr">
                        <a:spcAft>
                          <a:spcPts val="0"/>
                        </a:spcAft>
                      </a:pPr>
                      <a:r>
                        <a:rPr lang="en-US" sz="1400" b="1">
                          <a:latin typeface="Calibri"/>
                          <a:cs typeface="Calibri"/>
                        </a:rPr>
                        <a:t>State Level</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B.15.1.1</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As per annexure</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5173100.00</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As per annexure</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51.73</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580">
                <a:tc>
                  <a:txBody>
                    <a:bodyPr/>
                    <a:lstStyle/>
                    <a:p>
                      <a:pPr algn="ctr">
                        <a:spcAft>
                          <a:spcPts val="0"/>
                        </a:spcAft>
                      </a:pPr>
                      <a:r>
                        <a:rPr lang="en-US" sz="1400" b="1" dirty="0">
                          <a:latin typeface="Calibri"/>
                          <a:cs typeface="Calibri"/>
                        </a:rPr>
                        <a:t>For </a:t>
                      </a:r>
                      <a:r>
                        <a:rPr lang="en-US" sz="1400" b="1" dirty="0" smtClean="0">
                          <a:latin typeface="Calibri"/>
                          <a:cs typeface="Calibri"/>
                        </a:rPr>
                        <a:t>District</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B.15.1.2</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No.of Workshop</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12,900.00</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3</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1.68</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580">
                <a:tc>
                  <a:txBody>
                    <a:bodyPr/>
                    <a:lstStyle/>
                    <a:p>
                      <a:pPr algn="ctr">
                        <a:spcAft>
                          <a:spcPts val="0"/>
                        </a:spcAft>
                      </a:pPr>
                      <a:r>
                        <a:rPr lang="en-US" sz="1400" b="1">
                          <a:latin typeface="Calibri"/>
                          <a:cs typeface="Calibri"/>
                        </a:rPr>
                        <a:t>Block Level</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B.15.1.3</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err="1">
                          <a:latin typeface="Calibri"/>
                          <a:cs typeface="Calibri"/>
                        </a:rPr>
                        <a:t>No.of</a:t>
                      </a:r>
                      <a:r>
                        <a:rPr lang="en-US" sz="1400" dirty="0">
                          <a:latin typeface="Calibri"/>
                          <a:cs typeface="Calibri"/>
                        </a:rPr>
                        <a:t> Workshop</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6500.00</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79</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5.13</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580">
                <a:tc>
                  <a:txBody>
                    <a:bodyPr/>
                    <a:lstStyle/>
                    <a:p>
                      <a:pPr algn="ctr">
                        <a:spcAft>
                          <a:spcPts val="0"/>
                        </a:spcAft>
                      </a:pPr>
                      <a:r>
                        <a:rPr lang="en-US" sz="1400" b="1" dirty="0">
                          <a:latin typeface="Calibri"/>
                          <a:cs typeface="Calibri"/>
                        </a:rPr>
                        <a:t>Others :-</a:t>
                      </a:r>
                      <a:endParaRPr lang="en-IN" sz="1400" dirty="0">
                        <a:latin typeface="Calibri"/>
                      </a:endParaRPr>
                    </a:p>
                    <a:p>
                      <a:pPr algn="ctr">
                        <a:spcAft>
                          <a:spcPts val="0"/>
                        </a:spcAft>
                      </a:pPr>
                      <a:r>
                        <a:rPr lang="en-US" sz="1400" b="1" dirty="0">
                          <a:latin typeface="Calibri"/>
                          <a:cs typeface="Calibri"/>
                        </a:rPr>
                        <a:t>District Level - Reconstitution cost of VHSNCs</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B.15.1.4.1</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No. of VHSNC</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alibri"/>
                          <a:cs typeface="Calibri"/>
                        </a:rPr>
                        <a:t>500.00</a:t>
                      </a:r>
                      <a:endParaRPr lang="en-IN" sz="140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17638</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Calibri"/>
                          <a:cs typeface="Calibri"/>
                        </a:rPr>
                        <a:t>88.19</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04">
                <a:tc gridSpan="3">
                  <a:txBody>
                    <a:bodyPr/>
                    <a:lstStyle/>
                    <a:p>
                      <a:pPr algn="ctr">
                        <a:lnSpc>
                          <a:spcPct val="115000"/>
                        </a:lnSpc>
                        <a:spcAft>
                          <a:spcPts val="0"/>
                        </a:spcAft>
                      </a:pPr>
                      <a:r>
                        <a:rPr lang="en-US" sz="1400" b="1">
                          <a:latin typeface="Calibri"/>
                          <a:ea typeface="Calibri"/>
                          <a:cs typeface="Arial"/>
                        </a:rPr>
                        <a:t>Total for CAH</a:t>
                      </a:r>
                      <a:endParaRPr lang="en-IN" sz="140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tc>
                  <a:txBody>
                    <a:bodyPr/>
                    <a:lstStyle/>
                    <a:p>
                      <a:pPr algn="ctr">
                        <a:lnSpc>
                          <a:spcPct val="115000"/>
                        </a:lnSpc>
                        <a:spcAft>
                          <a:spcPts val="0"/>
                        </a:spcAft>
                      </a:pPr>
                      <a:r>
                        <a:rPr lang="en-US" sz="1400" b="1">
                          <a:solidFill>
                            <a:srgbClr val="000000"/>
                          </a:solidFill>
                          <a:latin typeface="Calibri"/>
                          <a:ea typeface="Calibri"/>
                          <a:cs typeface="Shruti"/>
                        </a:rPr>
                        <a:t>5193000</a:t>
                      </a:r>
                      <a:endParaRPr lang="en-IN" sz="140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400" b="1">
                          <a:solidFill>
                            <a:srgbClr val="000000"/>
                          </a:solidFill>
                          <a:latin typeface="Calibri"/>
                          <a:ea typeface="Calibri"/>
                          <a:cs typeface="Shruti"/>
                        </a:rPr>
                        <a:t>17720</a:t>
                      </a:r>
                      <a:endParaRPr lang="en-IN" sz="140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400" b="1" dirty="0">
                          <a:solidFill>
                            <a:srgbClr val="000000"/>
                          </a:solidFill>
                          <a:latin typeface="Calibri"/>
                          <a:ea typeface="Calibri"/>
                          <a:cs typeface="Shruti"/>
                        </a:rPr>
                        <a:t>146.73</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93604">
                <a:tc gridSpan="5">
                  <a:txBody>
                    <a:bodyPr/>
                    <a:lstStyle/>
                    <a:p>
                      <a:pPr algn="r">
                        <a:spcAft>
                          <a:spcPts val="0"/>
                        </a:spcAft>
                      </a:pPr>
                      <a:r>
                        <a:rPr lang="en-US" sz="1400" b="1" dirty="0">
                          <a:latin typeface="Calibri"/>
                          <a:cs typeface="Arial"/>
                        </a:rPr>
                        <a:t>Total for B.8 PRIs and B.15.1 CAH</a:t>
                      </a:r>
                      <a:endParaRPr lang="en-IN" sz="1400" dirty="0">
                        <a:latin typeface="Calibr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ct val="115000"/>
                        </a:lnSpc>
                        <a:spcAft>
                          <a:spcPts val="0"/>
                        </a:spcAft>
                      </a:pPr>
                      <a:r>
                        <a:rPr lang="en-US" sz="1400" b="1" dirty="0">
                          <a:solidFill>
                            <a:srgbClr val="000000"/>
                          </a:solidFill>
                          <a:latin typeface="Calibri"/>
                          <a:ea typeface="Calibri"/>
                          <a:cs typeface="Shruti"/>
                        </a:rPr>
                        <a:t>1296.40</a:t>
                      </a:r>
                      <a:endParaRPr lang="en-IN" sz="1400" dirty="0">
                        <a:latin typeface="Calibri"/>
                        <a:ea typeface="Calibri"/>
                        <a:cs typeface="Shruti"/>
                      </a:endParaRPr>
                    </a:p>
                  </a:txBody>
                  <a:tcPr marL="31339" marR="313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304800"/>
            <a:ext cx="8305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1" u="sng" strike="noStrike" cap="none" normalizeH="0" baseline="0" dirty="0" smtClean="0">
                <a:ln>
                  <a:noFill/>
                </a:ln>
                <a:solidFill>
                  <a:schemeClr val="tx1"/>
                </a:solidFill>
                <a:effectLst/>
                <a:ea typeface="Calibri" pitchFamily="34" charset="0"/>
                <a:cs typeface="Arial" pitchFamily="34" charset="0"/>
              </a:rPr>
              <a:t>State Level</a:t>
            </a:r>
            <a:r>
              <a:rPr lang="en-US" sz="2400" dirty="0" smtClean="0">
                <a:ea typeface="Calibri" pitchFamily="34" charset="0"/>
                <a:cs typeface="Arial" pitchFamily="34" charset="0"/>
              </a:rPr>
              <a:t> :- </a:t>
            </a:r>
            <a:r>
              <a:rPr kumimoji="0" lang="en-US" sz="2400" b="0" i="0" u="none" strike="noStrike" cap="none" normalizeH="0" baseline="0" dirty="0" smtClean="0">
                <a:ln>
                  <a:noFill/>
                </a:ln>
                <a:solidFill>
                  <a:schemeClr val="tx1"/>
                </a:solidFill>
                <a:effectLst/>
                <a:ea typeface="Calibri" pitchFamily="34" charset="0"/>
                <a:cs typeface="Arial" pitchFamily="34" charset="0"/>
              </a:rPr>
              <a:t>The State will have a Community Process Cell to take care of ASHA and CAH.  </a:t>
            </a:r>
            <a:endParaRPr kumimoji="0" lang="en-US" sz="2400" b="0" i="0" u="none" strike="noStrike" cap="none" normalizeH="0" baseline="0" dirty="0" smtClean="0">
              <a:ln>
                <a:noFill/>
              </a:ln>
              <a:solidFill>
                <a:schemeClr val="tx1"/>
              </a:solidFill>
              <a:effectLst/>
              <a:cs typeface="Arial" pitchFamily="34" charset="0"/>
            </a:endParaRPr>
          </a:p>
        </p:txBody>
      </p:sp>
      <p:graphicFrame>
        <p:nvGraphicFramePr>
          <p:cNvPr id="6" name="Diagram 5"/>
          <p:cNvGraphicFramePr/>
          <p:nvPr/>
        </p:nvGraphicFramePr>
        <p:xfrm>
          <a:off x="609600" y="1676400"/>
          <a:ext cx="80010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6" name="Rectangle 2"/>
          <p:cNvSpPr>
            <a:spLocks noChangeArrowheads="1"/>
          </p:cNvSpPr>
          <p:nvPr/>
        </p:nvSpPr>
        <p:spPr bwMode="auto">
          <a:xfrm>
            <a:off x="0" y="548640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Note:-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Regarding above structure, now Team Leader ,Programme Manager CAH, Documentation &amp; Communication Officer, Finance Asst. &amp; Office Attendant posts are vacant. ASHA Resource Cell separately works not as a Community Process Cell. State has been planned to merged ASHA Resource Cell as a Community Process Cell with existing other staff or filled new posts for Community Process Cell.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457200"/>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sng" strike="noStrike" cap="none" normalizeH="0" baseline="0" dirty="0" smtClean="0">
                <a:ln>
                  <a:noFill/>
                </a:ln>
                <a:solidFill>
                  <a:schemeClr val="tx1"/>
                </a:solidFill>
                <a:effectLst/>
                <a:latin typeface="Calibri" pitchFamily="34" charset="0"/>
                <a:ea typeface="Calibri" pitchFamily="34" charset="0"/>
                <a:cs typeface="Arial" pitchFamily="34" charset="0"/>
              </a:rPr>
              <a:t>District Level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Each district will have A Community Process cum NGO Cell. Each Cell will have following Staff District Community Mobilizer &amp; Data Assistant. The Cell will manage the data and finances related to ASHA, ASHA Facilitator, GSS, RKS and NGOs. To roll out large scale training of ASHA, ASHA Facilitator, RKS, PRIs and GSS NGO will engaged.</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Diagram 7"/>
          <p:cNvGraphicFramePr/>
          <p:nvPr/>
        </p:nvGraphicFramePr>
        <p:xfrm>
          <a:off x="2401329" y="2444578"/>
          <a:ext cx="4990071" cy="2584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0" name="Rectangle 2"/>
          <p:cNvSpPr>
            <a:spLocks noChangeArrowheads="1"/>
          </p:cNvSpPr>
          <p:nvPr/>
        </p:nvSpPr>
        <p:spPr bwMode="auto">
          <a:xfrm>
            <a:off x="0" y="5486400"/>
            <a:ext cx="8915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Note:-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In Gujarat District Programme Coordinator (DPC) will be work as a District Community Mobilizer ,Data Asst. (ARC) is already existing.</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381000"/>
            <a:ext cx="89916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sng" strike="noStrike" cap="none" normalizeH="0" baseline="0" dirty="0" smtClean="0">
                <a:ln>
                  <a:noFill/>
                </a:ln>
                <a:solidFill>
                  <a:schemeClr val="tx1"/>
                </a:solidFill>
                <a:effectLst/>
                <a:latin typeface="Calibri" pitchFamily="34" charset="0"/>
                <a:ea typeface="Calibri" pitchFamily="34" charset="0"/>
                <a:cs typeface="Arial" pitchFamily="34" charset="0"/>
              </a:rPr>
              <a:t>Taluka Level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Each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taluka</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will have a cell. The Staffing will be One Taluka Community Mobilizer. They will have to manage the data of ASHA, ASHA Facilitator, and Field NGOs.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Diagram 4"/>
          <p:cNvGraphicFramePr/>
          <p:nvPr/>
        </p:nvGraphicFramePr>
        <p:xfrm>
          <a:off x="2286000" y="1828800"/>
          <a:ext cx="4872681" cy="259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34" name="Rectangle 2"/>
          <p:cNvSpPr>
            <a:spLocks noChangeArrowheads="1"/>
          </p:cNvSpPr>
          <p:nvPr/>
        </p:nvSpPr>
        <p:spPr bwMode="auto">
          <a:xfrm>
            <a:off x="228600" y="5334000"/>
            <a:ext cx="8610599"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Note:-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In Gujarat, Taluka Health Officer (THO) will be work as a Taluka Nodal Officer and Taluka Community Mobilizer.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401762"/>
          </a:xfrm>
        </p:spPr>
        <p:txBody>
          <a:bodyPr>
            <a:noAutofit/>
          </a:bodyPr>
          <a:lstStyle/>
          <a:p>
            <a:r>
              <a:rPr lang="en-US" sz="2400" b="1" dirty="0" smtClean="0"/>
              <a:t>Sector level/Panchayat level</a:t>
            </a:r>
            <a:br>
              <a:rPr lang="en-US" sz="2400" b="1" dirty="0" smtClean="0"/>
            </a:br>
            <a:r>
              <a:rPr lang="en-US" sz="2400" b="1" dirty="0" smtClean="0"/>
              <a:t>Village level, Convergence with stakeholders esp.. PRIs, ICDS etc. </a:t>
            </a:r>
            <a:endParaRPr lang="en-IN" sz="4800" b="1" dirty="0"/>
          </a:p>
        </p:txBody>
      </p:sp>
      <p:sp>
        <p:nvSpPr>
          <p:cNvPr id="3" name="Content Placeholder 2"/>
          <p:cNvSpPr>
            <a:spLocks noGrp="1"/>
          </p:cNvSpPr>
          <p:nvPr>
            <p:ph idx="1"/>
          </p:nvPr>
        </p:nvSpPr>
        <p:spPr>
          <a:xfrm>
            <a:off x="457200" y="2133600"/>
            <a:ext cx="8229600" cy="2590800"/>
          </a:xfrm>
        </p:spPr>
        <p:txBody>
          <a:bodyPr>
            <a:normAutofit/>
          </a:bodyPr>
          <a:lstStyle/>
          <a:p>
            <a:r>
              <a:rPr lang="en-IN" sz="2000" b="1" dirty="0" smtClean="0"/>
              <a:t>State/District/Block Level:- </a:t>
            </a:r>
          </a:p>
          <a:p>
            <a:r>
              <a:rPr lang="en-IN" sz="2000" dirty="0" smtClean="0"/>
              <a:t>Co-ordination with WCD (ICDS), </a:t>
            </a:r>
            <a:r>
              <a:rPr lang="en-IN" sz="2000" dirty="0" err="1" smtClean="0"/>
              <a:t>Education,Water</a:t>
            </a:r>
            <a:r>
              <a:rPr lang="en-IN" sz="2000" dirty="0" smtClean="0"/>
              <a:t> and </a:t>
            </a:r>
            <a:r>
              <a:rPr lang="en-IN" sz="2000" dirty="0" smtClean="0"/>
              <a:t>Sanitation Department, Institute of public health and NGO Partners. </a:t>
            </a:r>
          </a:p>
          <a:p>
            <a:pPr>
              <a:buNone/>
            </a:pPr>
            <a:endParaRPr lang="en-IN" sz="2000" dirty="0" smtClean="0"/>
          </a:p>
          <a:p>
            <a:r>
              <a:rPr lang="en-IN" sz="2000" b="1" dirty="0" smtClean="0"/>
              <a:t>Sector/Panchayat/Village Level :- </a:t>
            </a:r>
          </a:p>
          <a:p>
            <a:r>
              <a:rPr lang="en-IN" sz="2000" dirty="0" smtClean="0"/>
              <a:t>With Self Help Group (SHGs),Water Committee under WASMO, RKS/VHSNC’s PRIs Members.</a:t>
            </a:r>
          </a:p>
          <a:p>
            <a:pPr>
              <a:buNone/>
            </a:pPr>
            <a:endParaRPr lang="en-IN"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t>Thanks</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100" b="1" dirty="0" smtClean="0"/>
              <a:t>Constitution &amp; Composition of State AGCA/SMG.</a:t>
            </a:r>
            <a:br>
              <a:rPr lang="en-US" sz="3100" b="1" dirty="0" smtClean="0"/>
            </a:br>
            <a:endParaRPr lang="en-IN" b="1" dirty="0"/>
          </a:p>
        </p:txBody>
      </p:sp>
      <p:sp>
        <p:nvSpPr>
          <p:cNvPr id="3" name="Content Placeholder 2"/>
          <p:cNvSpPr>
            <a:spLocks noGrp="1"/>
          </p:cNvSpPr>
          <p:nvPr>
            <p:ph idx="1"/>
          </p:nvPr>
        </p:nvSpPr>
        <p:spPr>
          <a:xfrm>
            <a:off x="457200" y="838200"/>
            <a:ext cx="8229600" cy="5638800"/>
          </a:xfrm>
        </p:spPr>
        <p:txBody>
          <a:bodyPr>
            <a:normAutofit/>
          </a:bodyPr>
          <a:lstStyle/>
          <a:p>
            <a:pPr algn="just"/>
            <a:r>
              <a:rPr lang="en-US" sz="2800" b="1" i="1" u="sng" dirty="0" smtClean="0"/>
              <a:t>Overview </a:t>
            </a:r>
            <a:endParaRPr lang="en-IN" sz="2800" dirty="0" smtClean="0"/>
          </a:p>
          <a:p>
            <a:pPr marL="457200" indent="-457200" algn="just">
              <a:lnSpc>
                <a:spcPct val="200000"/>
              </a:lnSpc>
              <a:buAutoNum type="arabicParenBoth"/>
            </a:pPr>
            <a:r>
              <a:rPr lang="en-US" sz="2800" dirty="0" smtClean="0"/>
              <a:t>Included in State NHM PIP from FY 13-14.</a:t>
            </a:r>
          </a:p>
          <a:p>
            <a:pPr marL="457200" indent="-457200" algn="just">
              <a:lnSpc>
                <a:spcPct val="200000"/>
              </a:lnSpc>
              <a:buAutoNum type="arabicParenBoth"/>
            </a:pPr>
            <a:r>
              <a:rPr lang="en-US" sz="2800" dirty="0" smtClean="0"/>
              <a:t>Priorities in HPTs and HPDs.</a:t>
            </a:r>
          </a:p>
          <a:p>
            <a:pPr marL="457200" indent="-457200" algn="just">
              <a:lnSpc>
                <a:spcPct val="200000"/>
              </a:lnSpc>
              <a:buAutoNum type="arabicParenBoth"/>
            </a:pPr>
            <a:r>
              <a:rPr lang="en-US" sz="2800" dirty="0" smtClean="0"/>
              <a:t>Focus on capacity building of VHSNCs (GSSs).</a:t>
            </a:r>
          </a:p>
          <a:p>
            <a:pPr marL="457200" indent="-457200" algn="just">
              <a:lnSpc>
                <a:spcPct val="200000"/>
              </a:lnSpc>
              <a:buAutoNum type="arabicParenBoth"/>
            </a:pPr>
            <a:r>
              <a:rPr lang="en-US" sz="2800" dirty="0" smtClean="0"/>
              <a:t>Support of NGOs/CBOs.</a:t>
            </a:r>
          </a:p>
          <a:p>
            <a:pPr marL="457200" indent="-457200" algn="just">
              <a:lnSpc>
                <a:spcPct val="200000"/>
              </a:lnSpc>
              <a:buAutoNum type="arabicParenBoth"/>
            </a:pPr>
            <a:r>
              <a:rPr lang="en-US" sz="2800" dirty="0" smtClean="0"/>
              <a:t>Capacity building at grass root level by State</a:t>
            </a:r>
            <a:r>
              <a:rPr lang="en-US" sz="2400" dirty="0" smtClean="0"/>
              <a:t>.</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IN" sz="2400" dirty="0" smtClean="0"/>
              <a:t>State  Advisory Group on Community Action (SAGCA)</a:t>
            </a:r>
            <a:endParaRPr lang="en-IN" sz="2400" dirty="0"/>
          </a:p>
        </p:txBody>
      </p:sp>
      <p:graphicFrame>
        <p:nvGraphicFramePr>
          <p:cNvPr id="4" name="Content Placeholder 3"/>
          <p:cNvGraphicFramePr>
            <a:graphicFrameLocks noGrp="1"/>
          </p:cNvGraphicFramePr>
          <p:nvPr>
            <p:ph idx="1"/>
          </p:nvPr>
        </p:nvGraphicFramePr>
        <p:xfrm>
          <a:off x="381000" y="914400"/>
          <a:ext cx="8431289" cy="4617720"/>
        </p:xfrm>
        <a:graphic>
          <a:graphicData uri="http://schemas.openxmlformats.org/drawingml/2006/table">
            <a:tbl>
              <a:tblPr firstRow="1" bandRow="1">
                <a:tableStyleId>{5C22544A-7EE6-4342-B048-85BDC9FD1C3A}</a:tableStyleId>
              </a:tblPr>
              <a:tblGrid>
                <a:gridCol w="797814"/>
                <a:gridCol w="3350103"/>
                <a:gridCol w="4283372"/>
              </a:tblGrid>
              <a:tr h="370840">
                <a:tc>
                  <a:txBody>
                    <a:bodyPr/>
                    <a:lstStyle/>
                    <a:p>
                      <a:r>
                        <a:rPr lang="en-IN" sz="1800" dirty="0" err="1" smtClean="0">
                          <a:solidFill>
                            <a:sysClr val="windowText" lastClr="000000"/>
                          </a:solidFill>
                        </a:rPr>
                        <a:t>Sr.No</a:t>
                      </a:r>
                      <a:r>
                        <a:rPr lang="en-IN" sz="1800" dirty="0" smtClean="0">
                          <a:solidFill>
                            <a:sysClr val="windowText" lastClr="000000"/>
                          </a:solidFill>
                        </a:rPr>
                        <a:t>.</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Designation</a:t>
                      </a:r>
                      <a:r>
                        <a:rPr lang="en-IN" sz="1800" baseline="0" dirty="0" smtClean="0">
                          <a:solidFill>
                            <a:sysClr val="windowText" lastClr="000000"/>
                          </a:solidFill>
                        </a:rPr>
                        <a:t> of Member</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Designation in Committee</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1</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Mission Director (NHM)</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Chairmen</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2</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Additional Director</a:t>
                      </a:r>
                      <a:r>
                        <a:rPr lang="en-IN" sz="1800" baseline="0" dirty="0" smtClean="0">
                          <a:solidFill>
                            <a:sysClr val="windowText" lastClr="000000"/>
                          </a:solidFill>
                        </a:rPr>
                        <a:t> (PH)</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Member</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3</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Additional Director</a:t>
                      </a:r>
                      <a:r>
                        <a:rPr lang="en-IN" sz="1800" baseline="0" dirty="0" smtClean="0">
                          <a:solidFill>
                            <a:sysClr val="windowText" lastClr="000000"/>
                          </a:solidFill>
                        </a:rPr>
                        <a:t> (FW)</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Member</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4</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baseline="0" dirty="0" smtClean="0">
                          <a:solidFill>
                            <a:sysClr val="windowText" lastClr="000000"/>
                          </a:solidFill>
                        </a:rPr>
                        <a:t>State Nodal Officer (CP) (DD RH)</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Member</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5-6</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National AGCA  Members</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2 Member:-</a:t>
                      </a:r>
                      <a:r>
                        <a:rPr lang="en-IN" sz="1800" baseline="0" dirty="0" smtClean="0">
                          <a:solidFill>
                            <a:sysClr val="windowText" lastClr="000000"/>
                          </a:solidFill>
                        </a:rPr>
                        <a:t> National Secretariat AGCA</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7-9</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NGO Support Organization</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3 Members from CHETNA.</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10</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Representative from other</a:t>
                      </a:r>
                      <a:r>
                        <a:rPr lang="en-IN" sz="1800" baseline="0" dirty="0" smtClean="0">
                          <a:solidFill>
                            <a:sysClr val="windowText" lastClr="000000"/>
                          </a:solidFill>
                        </a:rPr>
                        <a:t> NGOs</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800" dirty="0" smtClean="0">
                          <a:solidFill>
                            <a:sysClr val="windowText" lastClr="000000"/>
                          </a:solidFill>
                        </a:rPr>
                        <a:t>Member:-Representative of</a:t>
                      </a:r>
                      <a:r>
                        <a:rPr lang="en-IN" sz="1800" baseline="0" dirty="0" smtClean="0">
                          <a:solidFill>
                            <a:sysClr val="windowText" lastClr="000000"/>
                          </a:solidFill>
                        </a:rPr>
                        <a:t> PFI.</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sz="1800" dirty="0" smtClean="0">
                          <a:solidFill>
                            <a:sysClr val="windowText" lastClr="000000"/>
                          </a:solidFill>
                        </a:rPr>
                        <a:t>11-14</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solidFill>
                            <a:sysClr val="windowText" lastClr="000000"/>
                          </a:solidFill>
                        </a:rPr>
                        <a:t>NGO Representatives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4 Members from</a:t>
                      </a:r>
                      <a:r>
                        <a:rPr lang="en-IN" baseline="0" dirty="0" smtClean="0">
                          <a:solidFill>
                            <a:sysClr val="windowText" lastClr="000000"/>
                          </a:solidFill>
                        </a:rPr>
                        <a:t> NGOs- Who has experience in CAH.</a:t>
                      </a:r>
                      <a:endParaRPr lang="en-IN"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dirty="0" smtClean="0">
                          <a:solidFill>
                            <a:sysClr val="windowText" lastClr="000000"/>
                          </a:solidFill>
                        </a:rPr>
                        <a:t>15-16</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Invitees</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 2</a:t>
                      </a:r>
                      <a:r>
                        <a:rPr lang="en-IN" baseline="0" dirty="0" smtClean="0">
                          <a:solidFill>
                            <a:sysClr val="windowText" lastClr="000000"/>
                          </a:solidFill>
                        </a:rPr>
                        <a:t> Members – who has experience in research, documentation. </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dirty="0" smtClean="0">
                          <a:solidFill>
                            <a:sysClr val="windowText" lastClr="000000"/>
                          </a:solidFill>
                        </a:rPr>
                        <a:t>17</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Convener</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State NGO Co-ordinator</a:t>
                      </a:r>
                      <a:r>
                        <a:rPr lang="en-IN" baseline="0" dirty="0" smtClean="0">
                          <a:solidFill>
                            <a:sysClr val="windowText" lastClr="000000"/>
                          </a:solidFill>
                        </a:rPr>
                        <a:t> (</a:t>
                      </a:r>
                      <a:r>
                        <a:rPr lang="en-IN" baseline="0" smtClean="0">
                          <a:solidFill>
                            <a:sysClr val="windowText" lastClr="000000"/>
                          </a:solidFill>
                        </a:rPr>
                        <a:t>Team Leader CP)</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Title 1"/>
          <p:cNvSpPr txBox="1">
            <a:spLocks/>
          </p:cNvSpPr>
          <p:nvPr/>
        </p:nvSpPr>
        <p:spPr>
          <a:xfrm>
            <a:off x="533400" y="5638800"/>
            <a:ext cx="8229600" cy="1066800"/>
          </a:xfrm>
          <a:prstGeom prst="rect">
            <a:avLst/>
          </a:prstGeom>
        </p:spPr>
        <p:txBody>
          <a:bodyPr vert="horz" lIns="91440" tIns="45720" rIns="91440" bIns="45720" rtlCol="0" anchor="ctr">
            <a:normAutofit fontScale="25000" lnSpcReduction="20000"/>
          </a:bodyPr>
          <a:lstStyle/>
          <a:p>
            <a:pPr marL="0" marR="0" lvl="0" indent="0" algn="just" defTabSz="914400" rtl="0" eaLnBrk="1" fontAlgn="auto" latinLnBrk="0" hangingPunct="1">
              <a:lnSpc>
                <a:spcPct val="120000"/>
              </a:lnSpc>
              <a:spcBef>
                <a:spcPct val="0"/>
              </a:spcBef>
              <a:spcAft>
                <a:spcPts val="0"/>
              </a:spcAft>
              <a:buClrTx/>
              <a:buSzTx/>
              <a:buFontTx/>
              <a:buNone/>
              <a:tabLst/>
              <a:defRPr/>
            </a:pPr>
            <a:r>
              <a:rPr kumimoji="0" lang="en-US" sz="8000" b="1" i="0" u="none" strike="noStrike" kern="1200" cap="none" spc="0" normalizeH="0" baseline="0" noProof="0" dirty="0" smtClean="0">
                <a:ln>
                  <a:noFill/>
                </a:ln>
                <a:solidFill>
                  <a:schemeClr val="tx1"/>
                </a:solidFill>
                <a:effectLst/>
                <a:uLnTx/>
                <a:uFillTx/>
                <a:latin typeface="+mj-lt"/>
                <a:ea typeface="+mj-ea"/>
                <a:cs typeface="+mj-cs"/>
              </a:rPr>
              <a:t>Note:- </a:t>
            </a:r>
            <a:r>
              <a:rPr lang="en-US" sz="8000" b="1" dirty="0" smtClean="0">
                <a:latin typeface="+mj-lt"/>
                <a:ea typeface="+mj-ea"/>
                <a:cs typeface="+mj-cs"/>
              </a:rPr>
              <a:t> </a:t>
            </a:r>
            <a:endParaRPr lang="en-US" sz="8000" dirty="0" smtClean="0">
              <a:latin typeface="+mj-lt"/>
              <a:ea typeface="+mj-ea"/>
              <a:cs typeface="+mj-cs"/>
            </a:endParaRPr>
          </a:p>
          <a:p>
            <a:pPr marL="0" marR="0" lvl="0" indent="0" algn="just" defTabSz="914400" rtl="0" eaLnBrk="1" fontAlgn="auto" latinLnBrk="0" hangingPunct="1">
              <a:lnSpc>
                <a:spcPct val="120000"/>
              </a:lnSpc>
              <a:spcBef>
                <a:spcPct val="0"/>
              </a:spcBef>
              <a:spcAft>
                <a:spcPts val="0"/>
              </a:spcAft>
              <a:buClrTx/>
              <a:buSzTx/>
              <a:buFont typeface="Arial" pitchFamily="34" charset="0"/>
              <a:buChar char="•"/>
              <a:tabLst/>
              <a:defRPr/>
            </a:pPr>
            <a:r>
              <a:rPr lang="en-US" sz="8000" dirty="0" smtClean="0">
                <a:latin typeface="+mj-lt"/>
                <a:ea typeface="+mj-ea"/>
                <a:cs typeface="+mj-cs"/>
              </a:rPr>
              <a:t>   One meeting  held on D.18-10-2016 with National AGCA members.</a:t>
            </a:r>
          </a:p>
          <a:p>
            <a:pPr marL="0" marR="0" lvl="0" indent="0" defTabSz="914400" rtl="0" eaLnBrk="1" fontAlgn="auto" latinLnBrk="0" hangingPunct="1">
              <a:lnSpc>
                <a:spcPct val="120000"/>
              </a:lnSpc>
              <a:spcBef>
                <a:spcPct val="0"/>
              </a:spcBef>
              <a:spcAft>
                <a:spcPts val="0"/>
              </a:spcAft>
              <a:buClrTx/>
              <a:buSzTx/>
              <a:buFont typeface="Arial" pitchFamily="34" charset="0"/>
              <a:buChar char="•"/>
              <a:tabLst/>
              <a:defRPr/>
            </a:pPr>
            <a:r>
              <a:rPr lang="en-US" sz="8000" dirty="0" smtClean="0">
                <a:latin typeface="+mj-lt"/>
                <a:ea typeface="+mj-ea"/>
                <a:cs typeface="+mj-cs"/>
              </a:rPr>
              <a:t>   Next meeting </a:t>
            </a:r>
            <a:r>
              <a:rPr lang="en-US" sz="8000" dirty="0" smtClean="0">
                <a:latin typeface="+mj-lt"/>
                <a:ea typeface="+mj-ea"/>
                <a:cs typeface="+mj-cs"/>
              </a:rPr>
              <a:t>is planned</a:t>
            </a:r>
            <a:r>
              <a:rPr lang="en-US" sz="8000" dirty="0" smtClean="0">
                <a:latin typeface="+mj-lt"/>
                <a:ea typeface="+mj-ea"/>
                <a:cs typeface="+mj-cs"/>
              </a:rPr>
              <a:t> </a:t>
            </a:r>
            <a:r>
              <a:rPr lang="en-US" sz="8000" dirty="0" smtClean="0">
                <a:latin typeface="+mj-lt"/>
                <a:ea typeface="+mj-ea"/>
                <a:cs typeface="+mj-cs"/>
              </a:rPr>
              <a:t>on 23</a:t>
            </a:r>
            <a:r>
              <a:rPr lang="en-US" sz="8000" baseline="30000" dirty="0" smtClean="0">
                <a:latin typeface="+mj-lt"/>
                <a:ea typeface="+mj-ea"/>
                <a:cs typeface="+mj-cs"/>
              </a:rPr>
              <a:t>rd</a:t>
            </a:r>
            <a:r>
              <a:rPr lang="en-US" sz="8000" dirty="0" smtClean="0">
                <a:latin typeface="+mj-lt"/>
                <a:ea typeface="+mj-ea"/>
                <a:cs typeface="+mj-cs"/>
              </a:rPr>
              <a:t> Feb 2017.</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r>
            <a:br>
              <a:rPr kumimoji="0" lang="en-US" sz="2000" b="0" i="0" u="none" strike="noStrike" kern="1200" cap="none" spc="0" normalizeH="0" baseline="0" noProof="0" dirty="0" smtClean="0">
                <a:ln>
                  <a:noFill/>
                </a:ln>
                <a:solidFill>
                  <a:schemeClr val="tx1"/>
                </a:solidFill>
                <a:effectLst/>
                <a:uLnTx/>
                <a:uFillTx/>
                <a:latin typeface="+mj-lt"/>
                <a:ea typeface="+mj-ea"/>
                <a:cs typeface="+mj-cs"/>
              </a:rPr>
            </a:br>
            <a:endParaRPr kumimoji="0" lang="en-IN" sz="2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100" b="1" dirty="0" smtClean="0"/>
              <a:t>Approach to key processes under CAH:</a:t>
            </a:r>
            <a:endParaRPr lang="en-IN" b="1" dirty="0"/>
          </a:p>
        </p:txBody>
      </p:sp>
      <p:sp>
        <p:nvSpPr>
          <p:cNvPr id="3" name="Content Placeholder 2"/>
          <p:cNvSpPr>
            <a:spLocks noGrp="1"/>
          </p:cNvSpPr>
          <p:nvPr>
            <p:ph idx="1"/>
          </p:nvPr>
        </p:nvSpPr>
        <p:spPr>
          <a:xfrm>
            <a:off x="228600" y="762000"/>
            <a:ext cx="8763000" cy="5715000"/>
          </a:xfrm>
        </p:spPr>
        <p:txBody>
          <a:bodyPr>
            <a:noAutofit/>
          </a:bodyPr>
          <a:lstStyle/>
          <a:p>
            <a:pPr algn="just"/>
            <a:endParaRPr lang="en-US" sz="2800" b="1" dirty="0" smtClean="0"/>
          </a:p>
          <a:p>
            <a:pPr algn="just"/>
            <a:r>
              <a:rPr lang="en-US" sz="2800" b="1" dirty="0" smtClean="0"/>
              <a:t>Focus </a:t>
            </a:r>
            <a:r>
              <a:rPr lang="en-US" sz="2800" b="1" dirty="0" smtClean="0"/>
              <a:t>on consolidating and scaling up CAH;</a:t>
            </a:r>
            <a:endParaRPr lang="en-IN" sz="2800" b="1" dirty="0" smtClean="0"/>
          </a:p>
          <a:p>
            <a:pPr lvl="0" algn="just"/>
            <a:r>
              <a:rPr lang="en-US" sz="2800" dirty="0" smtClean="0"/>
              <a:t>Capacity </a:t>
            </a:r>
            <a:r>
              <a:rPr lang="en-US" sz="2800" dirty="0" smtClean="0"/>
              <a:t>building of </a:t>
            </a:r>
            <a:r>
              <a:rPr lang="en-US" sz="2800" dirty="0" smtClean="0"/>
              <a:t>VHSNCs(GSSs</a:t>
            </a:r>
            <a:r>
              <a:rPr lang="en-US" sz="2800" dirty="0" smtClean="0"/>
              <a:t>). </a:t>
            </a:r>
            <a:endParaRPr lang="en-IN" sz="2800" dirty="0" smtClean="0"/>
          </a:p>
          <a:p>
            <a:pPr lvl="0" algn="just"/>
            <a:r>
              <a:rPr lang="en-US" sz="2800" dirty="0" smtClean="0"/>
              <a:t>Re-orientation of  trained VHSNCs.</a:t>
            </a:r>
            <a:endParaRPr lang="en-IN" sz="2800" dirty="0" smtClean="0"/>
          </a:p>
          <a:p>
            <a:pPr lvl="0" algn="just"/>
            <a:r>
              <a:rPr lang="en-US" sz="2800" dirty="0" smtClean="0"/>
              <a:t>Scaling up of CAH in 79 HPTs &amp; HPDs.</a:t>
            </a:r>
          </a:p>
          <a:p>
            <a:pPr lvl="0" algn="just">
              <a:buNone/>
            </a:pPr>
            <a:endParaRPr lang="en-IN" sz="2800" dirty="0" smtClean="0"/>
          </a:p>
          <a:p>
            <a:pPr algn="just"/>
            <a:r>
              <a:rPr lang="en-US" sz="2800" b="1" i="1" u="sng" dirty="0" smtClean="0"/>
              <a:t>Strategy:</a:t>
            </a:r>
            <a:endParaRPr lang="en-IN" sz="2800" dirty="0" smtClean="0"/>
          </a:p>
          <a:p>
            <a:pPr algn="just">
              <a:buNone/>
            </a:pPr>
            <a:r>
              <a:rPr lang="en-US" sz="2800" dirty="0" smtClean="0"/>
              <a:t>(a) Existing ASHA /community processes institutional    </a:t>
            </a:r>
          </a:p>
          <a:p>
            <a:pPr algn="just">
              <a:buNone/>
            </a:pPr>
            <a:r>
              <a:rPr lang="en-US" sz="2800" dirty="0" smtClean="0"/>
              <a:t>      structures; </a:t>
            </a:r>
          </a:p>
          <a:p>
            <a:pPr algn="just">
              <a:buNone/>
            </a:pPr>
            <a:r>
              <a:rPr lang="en-US" sz="2800" dirty="0" smtClean="0"/>
              <a:t>(b) Orientation and mentoring of PRI members; and </a:t>
            </a:r>
          </a:p>
          <a:p>
            <a:pPr algn="just">
              <a:buNone/>
            </a:pPr>
            <a:r>
              <a:rPr lang="en-US" sz="2800" dirty="0" smtClean="0"/>
              <a:t>(c) Existing collectives of Women's/ Self Help Groups (SHG). </a:t>
            </a:r>
            <a:endParaRPr lang="en-IN" sz="28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a:bodyPr>
          <a:lstStyle/>
          <a:p>
            <a:r>
              <a:rPr lang="en-US" sz="2400" b="1" dirty="0" smtClean="0"/>
              <a:t>Approach to key processes under CAH    Continued…</a:t>
            </a:r>
            <a:endParaRPr lang="en-IN" b="1" dirty="0"/>
          </a:p>
        </p:txBody>
      </p:sp>
      <p:sp>
        <p:nvSpPr>
          <p:cNvPr id="3" name="Content Placeholder 2"/>
          <p:cNvSpPr>
            <a:spLocks noGrp="1"/>
          </p:cNvSpPr>
          <p:nvPr>
            <p:ph idx="1"/>
          </p:nvPr>
        </p:nvSpPr>
        <p:spPr>
          <a:xfrm>
            <a:off x="228600" y="609600"/>
            <a:ext cx="8686800" cy="5867400"/>
          </a:xfrm>
        </p:spPr>
        <p:txBody>
          <a:bodyPr>
            <a:noAutofit/>
          </a:bodyPr>
          <a:lstStyle/>
          <a:p>
            <a:pPr lvl="0" algn="just">
              <a:buNone/>
            </a:pPr>
            <a:endParaRPr lang="en-US" sz="1600" dirty="0" smtClean="0"/>
          </a:p>
          <a:p>
            <a:pPr algn="just"/>
            <a:r>
              <a:rPr lang="en-US" sz="2400" b="1" i="1" u="sng" dirty="0" smtClean="0"/>
              <a:t>Programme implementation strategy</a:t>
            </a:r>
            <a:endParaRPr lang="en-IN" sz="2400" dirty="0" smtClean="0"/>
          </a:p>
          <a:p>
            <a:pPr algn="just"/>
            <a:r>
              <a:rPr lang="en-US" sz="2400" dirty="0" smtClean="0"/>
              <a:t>The CAH Programme is </a:t>
            </a:r>
            <a:r>
              <a:rPr lang="en-US" sz="2400" dirty="0" smtClean="0"/>
              <a:t>implemented through </a:t>
            </a:r>
            <a:r>
              <a:rPr lang="en-US" sz="2400" dirty="0" smtClean="0"/>
              <a:t>district and Taluka level </a:t>
            </a:r>
            <a:r>
              <a:rPr lang="en-US" sz="2400" dirty="0" smtClean="0"/>
              <a:t>NGOs with </a:t>
            </a:r>
            <a:r>
              <a:rPr lang="en-US" sz="2400" dirty="0" smtClean="0"/>
              <a:t>support of DHS and Taluka Health Officials (THO). </a:t>
            </a:r>
            <a:endParaRPr lang="en-IN" sz="2400" dirty="0" smtClean="0"/>
          </a:p>
          <a:p>
            <a:pPr lvl="0" algn="just"/>
            <a:r>
              <a:rPr lang="en-US" sz="2400" dirty="0" smtClean="0"/>
              <a:t>Facilitation of planning and monitoring committee meetings at  district and Taluka level. </a:t>
            </a:r>
            <a:endParaRPr lang="en-IN" sz="2400" dirty="0" smtClean="0"/>
          </a:p>
          <a:p>
            <a:pPr lvl="0" algn="just"/>
            <a:r>
              <a:rPr lang="en-US" sz="2400" dirty="0" smtClean="0"/>
              <a:t>Capacity building of the community processes structures – ASHA facilitators, District Community </a:t>
            </a:r>
            <a:r>
              <a:rPr lang="en-US" sz="2400" dirty="0" err="1" smtClean="0"/>
              <a:t>Mobilizers</a:t>
            </a:r>
            <a:r>
              <a:rPr lang="en-US" sz="2400" dirty="0" smtClean="0"/>
              <a:t> (In Gujarat DPC)  and Taluka </a:t>
            </a:r>
            <a:r>
              <a:rPr lang="en-US" sz="2400" dirty="0" smtClean="0"/>
              <a:t>Community </a:t>
            </a:r>
            <a:r>
              <a:rPr lang="en-US" sz="2400" dirty="0" err="1" smtClean="0"/>
              <a:t>Mobilizers</a:t>
            </a:r>
            <a:r>
              <a:rPr lang="en-US" sz="2400" dirty="0" smtClean="0"/>
              <a:t> </a:t>
            </a:r>
            <a:r>
              <a:rPr lang="en-US" sz="2400" dirty="0" smtClean="0"/>
              <a:t>(In Gujarat THO).</a:t>
            </a:r>
          </a:p>
          <a:p>
            <a:pPr lvl="0" algn="just"/>
            <a:r>
              <a:rPr lang="en-US" sz="2400" dirty="0" smtClean="0"/>
              <a:t>Efforts to institutionalize capacity building on CAH for ANMs, ASHA Facilitators, PRI members and SHGs </a:t>
            </a:r>
            <a:r>
              <a:rPr lang="en-US" sz="2400" dirty="0" smtClean="0"/>
              <a:t>to</a:t>
            </a:r>
            <a:r>
              <a:rPr lang="en-US" sz="2400" dirty="0" smtClean="0"/>
              <a:t> </a:t>
            </a:r>
            <a:r>
              <a:rPr lang="en-US" sz="2400" dirty="0" smtClean="0"/>
              <a:t>be initiated through existing structures/institutions.</a:t>
            </a:r>
            <a:endParaRPr lang="en-IN" sz="2400" dirty="0" smtClean="0"/>
          </a:p>
          <a:p>
            <a:pPr lvl="0" algn="just"/>
            <a:r>
              <a:rPr lang="en-US" sz="2400" dirty="0" smtClean="0"/>
              <a:t>Materials/training modules is to </a:t>
            </a:r>
            <a:r>
              <a:rPr lang="en-US" sz="2400" dirty="0" smtClean="0"/>
              <a:t>be developed for orientation collectives of Women's/ Self Help Groups.</a:t>
            </a:r>
            <a:endParaRPr lang="en-IN" sz="2400" dirty="0" smtClean="0"/>
          </a:p>
          <a:p>
            <a:endParaRPr lang="en-IN" sz="1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400" b="1" dirty="0" smtClean="0"/>
              <a:t>Resource material produced under CAH such as IEC, films, booklets, manuals etc. </a:t>
            </a:r>
            <a:endParaRPr lang="en-IN" sz="2800" b="1" dirty="0"/>
          </a:p>
        </p:txBody>
      </p:sp>
      <p:sp>
        <p:nvSpPr>
          <p:cNvPr id="3" name="Content Placeholder 2"/>
          <p:cNvSpPr>
            <a:spLocks noGrp="1"/>
          </p:cNvSpPr>
          <p:nvPr>
            <p:ph idx="1"/>
          </p:nvPr>
        </p:nvSpPr>
        <p:spPr/>
        <p:txBody>
          <a:bodyPr>
            <a:normAutofit/>
          </a:bodyPr>
          <a:lstStyle/>
          <a:p>
            <a:pPr algn="just"/>
            <a:r>
              <a:rPr lang="en-IN" sz="2800" dirty="0" smtClean="0"/>
              <a:t>Developed </a:t>
            </a:r>
            <a:r>
              <a:rPr lang="en-IN" sz="2800" dirty="0" smtClean="0"/>
              <a:t>Guidelines </a:t>
            </a:r>
            <a:r>
              <a:rPr lang="en-IN" sz="2800" dirty="0" smtClean="0"/>
              <a:t>for VHSNCs </a:t>
            </a:r>
            <a:r>
              <a:rPr lang="en-IN" sz="2800" dirty="0" smtClean="0"/>
              <a:t>members </a:t>
            </a:r>
            <a:r>
              <a:rPr lang="en-IN" sz="2800" dirty="0" smtClean="0"/>
              <a:t>in local language with support of CHETNA (RRC).</a:t>
            </a:r>
          </a:p>
          <a:p>
            <a:pPr algn="just">
              <a:buNone/>
            </a:pPr>
            <a:endParaRPr lang="en-IN" sz="2800" dirty="0" smtClean="0"/>
          </a:p>
          <a:p>
            <a:pPr algn="just"/>
            <a:r>
              <a:rPr lang="en-IN" sz="2800" dirty="0" smtClean="0"/>
              <a:t>Community Process guideline in local language.</a:t>
            </a:r>
          </a:p>
          <a:p>
            <a:pPr algn="just">
              <a:buNone/>
            </a:pPr>
            <a:endParaRPr lang="en-IN" sz="2800" dirty="0" smtClean="0"/>
          </a:p>
          <a:p>
            <a:pPr algn="just"/>
            <a:r>
              <a:rPr lang="en-IN" sz="2800" dirty="0" smtClean="0"/>
              <a:t>VHSNC/MAS Training Kit.</a:t>
            </a:r>
          </a:p>
          <a:p>
            <a:pPr algn="just"/>
            <a:endParaRPr lang="en-IN" sz="2800" dirty="0" smtClean="0"/>
          </a:p>
          <a:p>
            <a:r>
              <a:rPr lang="en-IN" sz="2800" dirty="0" smtClean="0"/>
              <a:t>Flip booklet for  VHSNC members.</a:t>
            </a:r>
            <a:endParaRPr lang="en-IN"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lvl="1" algn="ctr" rtl="0">
              <a:spcBef>
                <a:spcPct val="0"/>
              </a:spcBef>
            </a:pPr>
            <a:r>
              <a:rPr lang="en-US" b="1" dirty="0" smtClean="0"/>
              <a:t>Progress under CAH as per approved </a:t>
            </a:r>
            <a:r>
              <a:rPr lang="en-US" b="1" dirty="0" err="1" smtClean="0"/>
              <a:t>RoP</a:t>
            </a:r>
            <a:r>
              <a:rPr lang="en-US" b="1" dirty="0" smtClean="0"/>
              <a:t> FY 2016-17</a:t>
            </a:r>
            <a:endParaRPr lang="en-IN" sz="2000" b="1" dirty="0"/>
          </a:p>
        </p:txBody>
      </p:sp>
      <p:graphicFrame>
        <p:nvGraphicFramePr>
          <p:cNvPr id="4" name="Content Placeholder 3"/>
          <p:cNvGraphicFramePr>
            <a:graphicFrameLocks noGrp="1"/>
          </p:cNvGraphicFramePr>
          <p:nvPr>
            <p:ph idx="1"/>
          </p:nvPr>
        </p:nvGraphicFramePr>
        <p:xfrm>
          <a:off x="457200" y="838200"/>
          <a:ext cx="8229599" cy="5775960"/>
        </p:xfrm>
        <a:graphic>
          <a:graphicData uri="http://schemas.openxmlformats.org/drawingml/2006/table">
            <a:tbl>
              <a:tblPr firstRow="1" bandRow="1">
                <a:tableStyleId>{5C22544A-7EE6-4342-B048-85BDC9FD1C3A}</a:tableStyleId>
              </a:tblPr>
              <a:tblGrid>
                <a:gridCol w="1066800"/>
                <a:gridCol w="4419600"/>
                <a:gridCol w="2743199"/>
              </a:tblGrid>
              <a:tr h="370840">
                <a:tc>
                  <a:txBody>
                    <a:bodyPr/>
                    <a:lstStyle/>
                    <a:p>
                      <a:r>
                        <a:rPr lang="en-IN" dirty="0" smtClean="0">
                          <a:solidFill>
                            <a:sysClr val="windowText" lastClr="000000"/>
                          </a:solidFill>
                        </a:rPr>
                        <a:t>Budget</a:t>
                      </a:r>
                      <a:r>
                        <a:rPr lang="en-IN" baseline="0" dirty="0" smtClean="0">
                          <a:solidFill>
                            <a:sysClr val="windowText" lastClr="000000"/>
                          </a:solidFill>
                        </a:rPr>
                        <a:t> Line</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Activities</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Progress</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rowSpan="6">
                  <a:txBody>
                    <a:bodyPr/>
                    <a:lstStyle/>
                    <a:p>
                      <a:r>
                        <a:rPr lang="en-IN" dirty="0" smtClean="0">
                          <a:solidFill>
                            <a:sysClr val="windowText" lastClr="000000"/>
                          </a:solidFill>
                        </a:rPr>
                        <a:t>B.15.1.1</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State level meeting of State AGCA, State Technical Advisory Group</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buFont typeface="Arial" pitchFamily="34" charset="0"/>
                        <a:buChar char="•"/>
                      </a:pPr>
                      <a:r>
                        <a:rPr lang="en-IN" dirty="0" smtClean="0">
                          <a:solidFill>
                            <a:sysClr val="windowText" lastClr="000000"/>
                          </a:solidFill>
                        </a:rPr>
                        <a:t> One meeting held on Dt.18-10-2016.</a:t>
                      </a:r>
                      <a:r>
                        <a:rPr lang="en-IN" baseline="0" dirty="0" smtClean="0">
                          <a:solidFill>
                            <a:sysClr val="windowText" lastClr="000000"/>
                          </a:solidFill>
                        </a:rPr>
                        <a:t> </a:t>
                      </a:r>
                      <a:endParaRPr lang="en-IN" baseline="0" dirty="0" smtClean="0">
                        <a:solidFill>
                          <a:sysClr val="windowText" lastClr="000000"/>
                        </a:solidFill>
                      </a:endParaRPr>
                    </a:p>
                    <a:p>
                      <a:pPr>
                        <a:buFont typeface="Arial" pitchFamily="34" charset="0"/>
                        <a:buChar char="•"/>
                      </a:pPr>
                      <a:r>
                        <a:rPr lang="en-IN" baseline="0" dirty="0" smtClean="0">
                          <a:solidFill>
                            <a:sysClr val="windowText" lastClr="000000"/>
                          </a:solidFill>
                        </a:rPr>
                        <a:t>Other </a:t>
                      </a:r>
                      <a:r>
                        <a:rPr lang="en-IN" baseline="0" dirty="0" smtClean="0">
                          <a:solidFill>
                            <a:sysClr val="windowText" lastClr="000000"/>
                          </a:solidFill>
                        </a:rPr>
                        <a:t>activities </a:t>
                      </a:r>
                      <a:r>
                        <a:rPr lang="en-IN" baseline="0" dirty="0" smtClean="0">
                          <a:solidFill>
                            <a:sysClr val="windowText" lastClr="000000"/>
                          </a:solidFill>
                        </a:rPr>
                        <a:t>are under </a:t>
                      </a:r>
                      <a:r>
                        <a:rPr lang="en-IN" baseline="0" dirty="0" smtClean="0">
                          <a:solidFill>
                            <a:sysClr val="windowText" lastClr="000000"/>
                          </a:solidFill>
                        </a:rPr>
                        <a:t>process.</a:t>
                      </a:r>
                    </a:p>
                    <a:p>
                      <a:pPr>
                        <a:buFont typeface="Arial" pitchFamily="34" charset="0"/>
                        <a:buChar char="•"/>
                      </a:pPr>
                      <a:r>
                        <a:rPr lang="en-IN" baseline="0" dirty="0" smtClean="0">
                          <a:solidFill>
                            <a:sysClr val="windowText" lastClr="000000"/>
                          </a:solidFill>
                        </a:rPr>
                        <a:t> State AGCA meeting </a:t>
                      </a:r>
                      <a:r>
                        <a:rPr lang="en-IN" baseline="0" dirty="0" smtClean="0">
                          <a:solidFill>
                            <a:sysClr val="windowText" lastClr="000000"/>
                          </a:solidFill>
                        </a:rPr>
                        <a:t>- 23</a:t>
                      </a:r>
                      <a:r>
                        <a:rPr lang="en-IN" baseline="30000" dirty="0" smtClean="0">
                          <a:solidFill>
                            <a:sysClr val="windowText" lastClr="000000"/>
                          </a:solidFill>
                        </a:rPr>
                        <a:t>rd</a:t>
                      </a:r>
                      <a:r>
                        <a:rPr lang="en-IN" baseline="0" dirty="0" smtClean="0">
                          <a:solidFill>
                            <a:sysClr val="windowText" lastClr="000000"/>
                          </a:solidFill>
                        </a:rPr>
                        <a:t> </a:t>
                      </a:r>
                      <a:r>
                        <a:rPr lang="en-IN" baseline="0" dirty="0" smtClean="0">
                          <a:solidFill>
                            <a:sysClr val="windowText" lastClr="000000"/>
                          </a:solidFill>
                        </a:rPr>
                        <a:t>Feb-2017</a:t>
                      </a:r>
                      <a:endParaRPr lang="en-IN"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IEC Material Development</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Training Kit of RKS/VHSNC</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Review meeting of District level partner</a:t>
                      </a:r>
                      <a:r>
                        <a:rPr lang="en-IN" baseline="0" dirty="0" smtClean="0">
                          <a:solidFill>
                            <a:sysClr val="windowText" lastClr="000000"/>
                          </a:solidFill>
                        </a:rPr>
                        <a:t> agencies.</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Strengthening</a:t>
                      </a:r>
                      <a:r>
                        <a:rPr lang="en-IN" baseline="0" dirty="0" smtClean="0">
                          <a:solidFill>
                            <a:sysClr val="windowText" lastClr="000000"/>
                          </a:solidFill>
                        </a:rPr>
                        <a:t> of planning &amp; monitoring committee at District and Block level.</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err="1" smtClean="0">
                          <a:solidFill>
                            <a:sysClr val="windowText" lastClr="000000"/>
                          </a:solidFill>
                        </a:rPr>
                        <a:t>Jansamvad</a:t>
                      </a:r>
                      <a:r>
                        <a:rPr lang="en-IN" dirty="0" smtClean="0">
                          <a:solidFill>
                            <a:sysClr val="windowText" lastClr="000000"/>
                          </a:solidFill>
                        </a:rPr>
                        <a:t> of 77</a:t>
                      </a:r>
                      <a:r>
                        <a:rPr lang="en-IN" baseline="0" dirty="0" smtClean="0">
                          <a:solidFill>
                            <a:sysClr val="windowText" lastClr="000000"/>
                          </a:solidFill>
                        </a:rPr>
                        <a:t> HPT Blocks</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dirty="0" smtClean="0">
                          <a:solidFill>
                            <a:sysClr val="windowText" lastClr="000000"/>
                          </a:solidFill>
                        </a:rPr>
                        <a:t>B.15.1.2</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District level visioning workshops on CAH with PRIs</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dirty="0" smtClean="0">
                          <a:solidFill>
                            <a:sysClr val="windowText" lastClr="000000"/>
                          </a:solidFill>
                        </a:rPr>
                        <a:t>Dt.16-17 </a:t>
                      </a:r>
                      <a:r>
                        <a:rPr lang="en-IN" dirty="0" smtClean="0">
                          <a:solidFill>
                            <a:sysClr val="windowText" lastClr="000000"/>
                          </a:solidFill>
                        </a:rPr>
                        <a:t>Feb for</a:t>
                      </a:r>
                      <a:r>
                        <a:rPr lang="en-IN" baseline="0" dirty="0" smtClean="0">
                          <a:solidFill>
                            <a:sysClr val="windowText" lastClr="000000"/>
                          </a:solidFill>
                        </a:rPr>
                        <a:t> Vadodara Region </a:t>
                      </a:r>
                      <a:r>
                        <a:rPr lang="en-IN" baseline="0" dirty="0" smtClean="0">
                          <a:solidFill>
                            <a:sysClr val="windowText" lastClr="000000"/>
                          </a:solidFill>
                        </a:rPr>
                        <a:t>and</a:t>
                      </a:r>
                    </a:p>
                    <a:p>
                      <a:r>
                        <a:rPr lang="en-IN" baseline="0" dirty="0" smtClean="0">
                          <a:solidFill>
                            <a:sysClr val="windowText" lastClr="000000"/>
                          </a:solidFill>
                        </a:rPr>
                        <a:t>Dt.20-21 </a:t>
                      </a:r>
                      <a:r>
                        <a:rPr lang="en-IN" baseline="0" dirty="0" smtClean="0">
                          <a:solidFill>
                            <a:sysClr val="windowText" lastClr="000000"/>
                          </a:solidFill>
                        </a:rPr>
                        <a:t>Feb for Gandhinagar Region.</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IN" dirty="0" smtClean="0">
                          <a:solidFill>
                            <a:sysClr val="windowText" lastClr="000000"/>
                          </a:solidFill>
                        </a:rPr>
                        <a:t>B.15.1.3</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solidFill>
                            <a:sysClr val="windowText" lastClr="000000"/>
                          </a:solidFill>
                        </a:rPr>
                        <a:t>District level visioning workshops on CAH with PRIs</a:t>
                      </a:r>
                    </a:p>
                    <a:p>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baseline="0" dirty="0" smtClean="0">
                          <a:solidFill>
                            <a:sysClr val="windowText" lastClr="000000"/>
                          </a:solidFill>
                        </a:rPr>
                        <a:t>Feb </a:t>
                      </a:r>
                      <a:r>
                        <a:rPr lang="en-IN" baseline="0" dirty="0" smtClean="0">
                          <a:solidFill>
                            <a:sysClr val="windowText" lastClr="000000"/>
                          </a:solidFill>
                        </a:rPr>
                        <a:t>2017.</a:t>
                      </a:r>
                      <a:endParaRPr lang="en-IN"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Plans for scaling up in FY 2017-18</a:t>
            </a:r>
            <a:endParaRPr lang="en-IN" b="1" dirty="0"/>
          </a:p>
        </p:txBody>
      </p:sp>
      <p:sp>
        <p:nvSpPr>
          <p:cNvPr id="3" name="Content Placeholder 2"/>
          <p:cNvSpPr>
            <a:spLocks noGrp="1"/>
          </p:cNvSpPr>
          <p:nvPr>
            <p:ph idx="1"/>
          </p:nvPr>
        </p:nvSpPr>
        <p:spPr>
          <a:xfrm>
            <a:off x="457200" y="914400"/>
            <a:ext cx="8458200" cy="5562600"/>
          </a:xfrm>
        </p:spPr>
        <p:txBody>
          <a:bodyPr>
            <a:normAutofit fontScale="25000" lnSpcReduction="20000"/>
          </a:bodyPr>
          <a:lstStyle/>
          <a:p>
            <a:pPr algn="just">
              <a:lnSpc>
                <a:spcPct val="120000"/>
              </a:lnSpc>
            </a:pPr>
            <a:r>
              <a:rPr lang="en-US" sz="9600" b="1" i="1" u="sng" dirty="0" smtClean="0"/>
              <a:t>Key Deliverables during the FY, 2017-18</a:t>
            </a:r>
            <a:endParaRPr lang="en-IN" sz="9600" dirty="0" smtClean="0"/>
          </a:p>
          <a:p>
            <a:pPr algn="just">
              <a:lnSpc>
                <a:spcPct val="120000"/>
              </a:lnSpc>
            </a:pPr>
            <a:r>
              <a:rPr lang="en-US" sz="9600" b="1" i="1" u="sng" dirty="0" smtClean="0"/>
              <a:t>State Level </a:t>
            </a:r>
            <a:endParaRPr lang="en-IN" sz="9600" b="1" dirty="0" smtClean="0"/>
          </a:p>
          <a:p>
            <a:pPr lvl="0" algn="just">
              <a:lnSpc>
                <a:spcPct val="120000"/>
              </a:lnSpc>
            </a:pPr>
            <a:r>
              <a:rPr lang="en-US" sz="9600" dirty="0" smtClean="0"/>
              <a:t>State level guidelines, modules on community action developed/ adapted for </a:t>
            </a:r>
            <a:r>
              <a:rPr lang="en-US" sz="9600" dirty="0" smtClean="0"/>
              <a:t>training/orientation </a:t>
            </a:r>
            <a:r>
              <a:rPr lang="en-US" sz="9600" dirty="0" smtClean="0"/>
              <a:t>of GSS, ASHA, SHGs and PRI members. </a:t>
            </a:r>
            <a:endParaRPr lang="en-IN" sz="9600" dirty="0" smtClean="0"/>
          </a:p>
          <a:p>
            <a:pPr lvl="0" algn="just">
              <a:lnSpc>
                <a:spcPct val="120000"/>
              </a:lnSpc>
            </a:pPr>
            <a:r>
              <a:rPr lang="en-US" sz="9600" dirty="0" smtClean="0"/>
              <a:t>Mapping and selection of NGOs in HPTs</a:t>
            </a:r>
            <a:endParaRPr lang="en-IN" sz="9600" dirty="0" smtClean="0"/>
          </a:p>
          <a:p>
            <a:pPr lvl="0" algn="just">
              <a:lnSpc>
                <a:spcPct val="120000"/>
              </a:lnSpc>
            </a:pPr>
            <a:r>
              <a:rPr lang="en-US" sz="9600" dirty="0" smtClean="0"/>
              <a:t>Pool of 100 master trainers to facilitate </a:t>
            </a:r>
            <a:r>
              <a:rPr lang="en-US" sz="9600" dirty="0" smtClean="0"/>
              <a:t>training/orientation </a:t>
            </a:r>
            <a:r>
              <a:rPr lang="en-US" sz="9600" dirty="0" smtClean="0"/>
              <a:t>of GSS members.</a:t>
            </a:r>
            <a:endParaRPr lang="en-IN" sz="9600" dirty="0" smtClean="0"/>
          </a:p>
          <a:p>
            <a:pPr lvl="0" algn="just">
              <a:lnSpc>
                <a:spcPct val="120000"/>
              </a:lnSpc>
            </a:pPr>
            <a:r>
              <a:rPr lang="en-US" sz="9600" dirty="0" smtClean="0"/>
              <a:t>Faculty members of SIHFW and CRC staff oriented to facilitate trainings on </a:t>
            </a:r>
            <a:r>
              <a:rPr lang="en-US" sz="9600" dirty="0" smtClean="0"/>
              <a:t>CAH. </a:t>
            </a:r>
            <a:endParaRPr lang="en-IN" sz="9600" dirty="0" smtClean="0"/>
          </a:p>
          <a:p>
            <a:pPr lvl="0" algn="just">
              <a:lnSpc>
                <a:spcPct val="120000"/>
              </a:lnSpc>
            </a:pPr>
            <a:r>
              <a:rPr lang="en-US" sz="9600" dirty="0" smtClean="0"/>
              <a:t>External evaluation of CAH program and incorporation of recommendations .</a:t>
            </a:r>
            <a:endParaRPr lang="en-IN" sz="9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Plans for scaling up in FY 2017-18            Continued…</a:t>
            </a:r>
            <a:endParaRPr lang="en-IN" b="1" dirty="0"/>
          </a:p>
        </p:txBody>
      </p:sp>
      <p:sp>
        <p:nvSpPr>
          <p:cNvPr id="3" name="Content Placeholder 2"/>
          <p:cNvSpPr>
            <a:spLocks noGrp="1"/>
          </p:cNvSpPr>
          <p:nvPr>
            <p:ph idx="1"/>
          </p:nvPr>
        </p:nvSpPr>
        <p:spPr>
          <a:xfrm>
            <a:off x="457200" y="914400"/>
            <a:ext cx="8382000" cy="5791200"/>
          </a:xfrm>
        </p:spPr>
        <p:txBody>
          <a:bodyPr>
            <a:normAutofit fontScale="25000" lnSpcReduction="20000"/>
          </a:bodyPr>
          <a:lstStyle/>
          <a:p>
            <a:pPr algn="just"/>
            <a:r>
              <a:rPr lang="en-US" sz="11200" i="1" u="sng" dirty="0" smtClean="0"/>
              <a:t>District and Taluka Level (Programme Area)  </a:t>
            </a:r>
            <a:endParaRPr lang="en-US" sz="9600" i="1" u="sng" dirty="0" smtClean="0"/>
          </a:p>
          <a:p>
            <a:pPr algn="just">
              <a:buNone/>
            </a:pPr>
            <a:endParaRPr lang="en-IN" sz="9600" dirty="0" smtClean="0"/>
          </a:p>
          <a:p>
            <a:pPr lvl="0" algn="just">
              <a:lnSpc>
                <a:spcPct val="120000"/>
              </a:lnSpc>
            </a:pPr>
            <a:r>
              <a:rPr lang="en-US" sz="9600" dirty="0" smtClean="0"/>
              <a:t>VHAP developed by the </a:t>
            </a:r>
            <a:r>
              <a:rPr lang="en-US" sz="9600" dirty="0" smtClean="0"/>
              <a:t>VHSNC (GSS) </a:t>
            </a:r>
            <a:r>
              <a:rPr lang="en-US" sz="9600" dirty="0" smtClean="0"/>
              <a:t>members.</a:t>
            </a:r>
            <a:endParaRPr lang="en-IN" sz="9600" dirty="0" smtClean="0"/>
          </a:p>
          <a:p>
            <a:pPr lvl="0" algn="just">
              <a:lnSpc>
                <a:spcPct val="120000"/>
              </a:lnSpc>
            </a:pPr>
            <a:r>
              <a:rPr lang="en-US" sz="9600" dirty="0" smtClean="0"/>
              <a:t>Constitution and orientation of DPMC and  BPMC at districts/ </a:t>
            </a:r>
            <a:r>
              <a:rPr lang="en-US" sz="9600" dirty="0" err="1" smtClean="0"/>
              <a:t>Talukas</a:t>
            </a:r>
            <a:r>
              <a:rPr lang="en-US" sz="9600" dirty="0" smtClean="0"/>
              <a:t>.</a:t>
            </a:r>
            <a:endParaRPr lang="en-IN" sz="9600" dirty="0" smtClean="0"/>
          </a:p>
          <a:p>
            <a:pPr lvl="0" algn="just">
              <a:lnSpc>
                <a:spcPct val="120000"/>
              </a:lnSpc>
            </a:pPr>
            <a:r>
              <a:rPr lang="en-US" sz="9600" dirty="0" smtClean="0"/>
              <a:t>Quarterly meetings of the DPMC and BPMC organized on a regular basis.</a:t>
            </a:r>
            <a:endParaRPr lang="en-IN" sz="9600" dirty="0" smtClean="0"/>
          </a:p>
          <a:p>
            <a:pPr lvl="0" algn="just">
              <a:lnSpc>
                <a:spcPct val="120000"/>
              </a:lnSpc>
            </a:pPr>
            <a:r>
              <a:rPr lang="en-US" sz="9600" dirty="0" smtClean="0"/>
              <a:t>Two rounds of structured training provided to 5000 VHSNC (GSSs).</a:t>
            </a:r>
            <a:endParaRPr lang="en-IN" sz="9600" dirty="0" smtClean="0"/>
          </a:p>
          <a:p>
            <a:pPr lvl="0" algn="just">
              <a:lnSpc>
                <a:spcPct val="120000"/>
              </a:lnSpc>
            </a:pPr>
            <a:r>
              <a:rPr lang="en-US" sz="9600" dirty="0" smtClean="0"/>
              <a:t>Re-orientation </a:t>
            </a:r>
            <a:r>
              <a:rPr lang="en-US" sz="9600" dirty="0" smtClean="0"/>
              <a:t>and handholding of already trained VHSNC (GSSs).</a:t>
            </a:r>
            <a:endParaRPr lang="en-IN" sz="9600" dirty="0" smtClean="0"/>
          </a:p>
          <a:p>
            <a:pPr lvl="0" algn="just">
              <a:lnSpc>
                <a:spcPct val="120000"/>
              </a:lnSpc>
            </a:pPr>
            <a:r>
              <a:rPr lang="en-US" sz="9600" dirty="0" smtClean="0"/>
              <a:t>Initiation of community enquiry and facility surveys in the 79 HPTs. </a:t>
            </a:r>
            <a:endParaRPr lang="en-IN" sz="9600" dirty="0" smtClean="0"/>
          </a:p>
          <a:p>
            <a:pPr lvl="0" algn="just">
              <a:lnSpc>
                <a:spcPct val="120000"/>
              </a:lnSpc>
            </a:pPr>
            <a:r>
              <a:rPr lang="en-US" sz="9600" dirty="0" smtClean="0"/>
              <a:t>Jan </a:t>
            </a:r>
            <a:r>
              <a:rPr lang="en-US" sz="9600" dirty="0" err="1" smtClean="0"/>
              <a:t>Samwad</a:t>
            </a:r>
            <a:r>
              <a:rPr lang="en-US" sz="9600" dirty="0" smtClean="0"/>
              <a:t> at the end of the year in 79 HPTs. </a:t>
            </a:r>
            <a:endParaRPr lang="en-IN" sz="11200" dirty="0" smtClean="0"/>
          </a:p>
          <a:p>
            <a:r>
              <a:rPr lang="en-US" sz="4000" dirty="0" smtClean="0"/>
              <a:t> </a:t>
            </a:r>
            <a:endParaRPr lang="en-IN" sz="4000" dirty="0" smtClean="0"/>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1344</Words>
  <Application>Microsoft Office PowerPoint</Application>
  <PresentationFormat>On-screen Show (4:3)</PresentationFormat>
  <Paragraphs>298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Regional Workshop on “Community Action for Health”   Gujarat</vt:lpstr>
      <vt:lpstr>Constitution &amp; Composition of State AGCA/SMG. </vt:lpstr>
      <vt:lpstr>State  Advisory Group on Community Action (SAGCA)</vt:lpstr>
      <vt:lpstr>Approach to key processes under CAH:</vt:lpstr>
      <vt:lpstr>Approach to key processes under CAH    Continued…</vt:lpstr>
      <vt:lpstr>Resource material produced under CAH such as IEC, films, booklets, manuals etc. </vt:lpstr>
      <vt:lpstr>Progress under CAH as per approved RoP FY 2016-17</vt:lpstr>
      <vt:lpstr>Plans for scaling up in FY 2017-18</vt:lpstr>
      <vt:lpstr>Plans for scaling up in FY 2017-18            Continued…</vt:lpstr>
      <vt:lpstr>Mechanisms to address the gaps identified</vt:lpstr>
      <vt:lpstr>Slide 11</vt:lpstr>
      <vt:lpstr>Slide 12</vt:lpstr>
      <vt:lpstr>Slide 13</vt:lpstr>
      <vt:lpstr>Slide 14</vt:lpstr>
      <vt:lpstr>Slide 15</vt:lpstr>
      <vt:lpstr>Slide 16</vt:lpstr>
      <vt:lpstr>Sector level/Panchayat level Village level, Convergence with stakeholders esp.. PRIs, ICDS etc. </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and Name of the state</dc:title>
  <dc:creator>Seema</dc:creator>
  <cp:lastModifiedBy>HP</cp:lastModifiedBy>
  <cp:revision>91</cp:revision>
  <dcterms:created xsi:type="dcterms:W3CDTF">2006-08-16T00:00:00Z</dcterms:created>
  <dcterms:modified xsi:type="dcterms:W3CDTF">2017-01-31T04:17:30Z</dcterms:modified>
</cp:coreProperties>
</file>